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handoutMasterIdLst>
    <p:handoutMasterId r:id="rId6"/>
  </p:handoutMasterIdLst>
  <p:sldIdLst>
    <p:sldId id="256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82" y="-10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-240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4A735-E1D3-497B-8426-E67B5D6EFF8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95A70-70CB-4A82-89CC-A96DAE2C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54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4191000"/>
            <a:ext cx="9144000" cy="381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8803" y="92870"/>
            <a:ext cx="685714" cy="685714"/>
          </a:xfrm>
          <a:prstGeom prst="rect">
            <a:avLst/>
          </a:prstGeom>
        </p:spPr>
      </p:pic>
      <p:pic>
        <p:nvPicPr>
          <p:cNvPr id="6" name="Picture 5" descr="1-lineWordmark_GoldOnCard_NoBG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8314" y="4821883"/>
            <a:ext cx="2331428" cy="197486"/>
          </a:xfrm>
          <a:prstGeom prst="rect">
            <a:avLst/>
          </a:prstGeom>
        </p:spPr>
      </p:pic>
      <p:pic>
        <p:nvPicPr>
          <p:cNvPr id="9" name="Picture 8" descr="2-Line_Informal_USC Chan OT_GoldOnTrans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99" y="4421074"/>
            <a:ext cx="3931429" cy="566857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29100"/>
            <a:ext cx="9144000" cy="9133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0" y="4191000"/>
            <a:ext cx="9144000" cy="381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953" y="92870"/>
            <a:ext cx="685714" cy="685714"/>
          </a:xfrm>
          <a:prstGeom prst="rect">
            <a:avLst/>
          </a:prstGeom>
        </p:spPr>
      </p:pic>
      <p:pic>
        <p:nvPicPr>
          <p:cNvPr id="9" name="Picture 8" descr="1-lineWordmark_GoldOnCard_NoBG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961" y="4823987"/>
            <a:ext cx="2331428" cy="197486"/>
          </a:xfrm>
          <a:prstGeom prst="rect">
            <a:avLst/>
          </a:prstGeom>
        </p:spPr>
      </p:pic>
      <p:pic>
        <p:nvPicPr>
          <p:cNvPr id="12" name="Picture 11" descr="2-Line_Informal_USC Chan OT_GoldOnTrans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99" y="4421074"/>
            <a:ext cx="3931429" cy="5668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>
          <a:xfrm>
            <a:off x="7351" y="1004095"/>
            <a:ext cx="9129299" cy="1650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PRESENTATION TITLE</a:t>
            </a:r>
            <a: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75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Presentation Subtitle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7350" y="2543175"/>
            <a:ext cx="9129299" cy="561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Presenter’s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51" y="1004095"/>
            <a:ext cx="9129299" cy="1650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PRESENTATION TITLE</a:t>
            </a:r>
            <a: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75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Presentation Subtitle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350" y="2543175"/>
            <a:ext cx="9129299" cy="561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Presenter’s 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379757" y="4394197"/>
            <a:ext cx="1625599" cy="238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SECTION TITLE</a:t>
            </a:r>
            <a:r>
              <a:rPr kumimoji="0" lang="en-US" sz="11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|  2</a:t>
            </a:r>
            <a:endParaRPr kumimoji="0" lang="en-US" sz="1100" b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3687" y="733425"/>
            <a:ext cx="7399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Arial"/>
                <a:cs typeface="Arial"/>
              </a:rPr>
              <a:t>HEADLINE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 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Arial"/>
              <a:cs typeface="Arial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Arial"/>
                <a:cs typeface="Arial"/>
              </a:rPr>
              <a:t>HEADLINE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 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.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n Official_Large Bottom Bar">
  <a:themeElements>
    <a:clrScheme name="Custom 28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Chan Official_Large Bottom Bar</Template>
  <TotalTime>5</TotalTime>
  <Words>104</Words>
  <Application>Microsoft Office PowerPoint</Application>
  <PresentationFormat>On-screen Show (16:9)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Chan Official_Large Bottom Bar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McNulty</dc:creator>
  <cp:lastModifiedBy>Mike McNulty</cp:lastModifiedBy>
  <cp:revision>1</cp:revision>
  <cp:lastPrinted>2012-02-07T18:57:58Z</cp:lastPrinted>
  <dcterms:created xsi:type="dcterms:W3CDTF">2018-05-02T17:05:32Z</dcterms:created>
  <dcterms:modified xsi:type="dcterms:W3CDTF">2018-05-02T17:11:22Z</dcterms:modified>
</cp:coreProperties>
</file>