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9377600" cy="32918400"/>
  <p:notesSz cx="16002000" cy="26974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0473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094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142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1894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523681" algn="l" defTabSz="1409473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4228418" algn="l" defTabSz="1409473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4933154" algn="l" defTabSz="1409473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5637889" algn="l" defTabSz="1409473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55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B1E"/>
    <a:srgbClr val="FFCC00"/>
    <a:srgbClr val="A1003D"/>
    <a:srgbClr val="FFBA00"/>
    <a:srgbClr val="800000"/>
    <a:srgbClr val="990033"/>
    <a:srgbClr val="741618"/>
    <a:srgbClr val="81191B"/>
    <a:srgbClr val="5C0000"/>
    <a:srgbClr val="B323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74" autoAdjust="0"/>
    <p:restoredTop sz="99155" autoAdjust="0"/>
  </p:normalViewPr>
  <p:slideViewPr>
    <p:cSldViewPr>
      <p:cViewPr varScale="1">
        <p:scale>
          <a:sx n="27" d="100"/>
          <a:sy n="27" d="100"/>
        </p:scale>
        <p:origin x="342" y="144"/>
      </p:cViewPr>
      <p:guideLst>
        <p:guide orient="horz" pos="10368"/>
        <p:guide pos="155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3866" y="10226681"/>
            <a:ext cx="41969871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07732" y="18653132"/>
            <a:ext cx="34562142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667667" indent="0" algn="ctr">
              <a:buNone/>
              <a:defRPr/>
            </a:lvl2pPr>
            <a:lvl3pPr marL="1335335" indent="0" algn="ctr">
              <a:buNone/>
              <a:defRPr/>
            </a:lvl3pPr>
            <a:lvl4pPr marL="2003002" indent="0" algn="ctr">
              <a:buNone/>
              <a:defRPr/>
            </a:lvl4pPr>
            <a:lvl5pPr marL="2670668" indent="0" algn="ctr">
              <a:buNone/>
              <a:defRPr/>
            </a:lvl5pPr>
            <a:lvl6pPr marL="3338335" indent="0" algn="ctr">
              <a:buNone/>
              <a:defRPr/>
            </a:lvl6pPr>
            <a:lvl7pPr marL="4006003" indent="0" algn="ctr">
              <a:buNone/>
              <a:defRPr/>
            </a:lvl7pPr>
            <a:lvl8pPr marL="4673670" indent="0" algn="ctr">
              <a:buNone/>
              <a:defRPr/>
            </a:lvl8pPr>
            <a:lvl9pPr marL="534133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9A08A-F010-4CF4-B243-CDDF5A636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F2BAC-5893-46A6-A309-3BBF5BF5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79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797672" y="1314451"/>
            <a:ext cx="11108871" cy="28092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1061" y="1314451"/>
            <a:ext cx="33065357" cy="28092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674BF-14B4-40B0-8DE4-4CD9BFF59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1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D4757-E1D6-4263-934A-D2985AEF9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4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811" y="21151851"/>
            <a:ext cx="41972594" cy="6540500"/>
          </a:xfrm>
        </p:spPr>
        <p:txBody>
          <a:bodyPr anchor="t"/>
          <a:lstStyle>
            <a:lvl1pPr algn="l">
              <a:defRPr sz="587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9811" y="13950950"/>
            <a:ext cx="41972594" cy="7200900"/>
          </a:xfrm>
        </p:spPr>
        <p:txBody>
          <a:bodyPr anchor="b"/>
          <a:lstStyle>
            <a:lvl1pPr marL="0" indent="0">
              <a:buNone/>
              <a:defRPr sz="2937"/>
            </a:lvl1pPr>
            <a:lvl2pPr marL="667667" indent="0">
              <a:buNone/>
              <a:defRPr sz="2653"/>
            </a:lvl2pPr>
            <a:lvl3pPr marL="1335335" indent="0">
              <a:buNone/>
              <a:defRPr sz="2369"/>
            </a:lvl3pPr>
            <a:lvl4pPr marL="2003002" indent="0">
              <a:buNone/>
              <a:defRPr sz="2084"/>
            </a:lvl4pPr>
            <a:lvl5pPr marL="2670668" indent="0">
              <a:buNone/>
              <a:defRPr sz="2084"/>
            </a:lvl5pPr>
            <a:lvl6pPr marL="3338335" indent="0">
              <a:buNone/>
              <a:defRPr sz="2084"/>
            </a:lvl6pPr>
            <a:lvl7pPr marL="4006003" indent="0">
              <a:buNone/>
              <a:defRPr sz="2084"/>
            </a:lvl7pPr>
            <a:lvl8pPr marL="4673670" indent="0">
              <a:buNone/>
              <a:defRPr sz="2084"/>
            </a:lvl8pPr>
            <a:lvl9pPr marL="5341336" indent="0">
              <a:buNone/>
              <a:defRPr sz="20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A032B-2E8C-48B5-A362-49B3AC831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4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1058" y="7683505"/>
            <a:ext cx="22087115" cy="21723350"/>
          </a:xfrm>
        </p:spPr>
        <p:txBody>
          <a:bodyPr/>
          <a:lstStyle>
            <a:lvl1pPr>
              <a:defRPr sz="4074"/>
            </a:lvl1pPr>
            <a:lvl2pPr>
              <a:defRPr sz="3505"/>
            </a:lvl2pPr>
            <a:lvl3pPr>
              <a:defRPr sz="2937"/>
            </a:lvl3pPr>
            <a:lvl4pPr>
              <a:defRPr sz="2653"/>
            </a:lvl4pPr>
            <a:lvl5pPr>
              <a:defRPr sz="2653"/>
            </a:lvl5pPr>
            <a:lvl6pPr>
              <a:defRPr sz="2653"/>
            </a:lvl6pPr>
            <a:lvl7pPr>
              <a:defRPr sz="2653"/>
            </a:lvl7pPr>
            <a:lvl8pPr>
              <a:defRPr sz="2653"/>
            </a:lvl8pPr>
            <a:lvl9pPr>
              <a:defRPr sz="2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19432" y="7683505"/>
            <a:ext cx="22087115" cy="21723350"/>
          </a:xfrm>
        </p:spPr>
        <p:txBody>
          <a:bodyPr/>
          <a:lstStyle>
            <a:lvl1pPr>
              <a:defRPr sz="4074"/>
            </a:lvl1pPr>
            <a:lvl2pPr>
              <a:defRPr sz="3505"/>
            </a:lvl2pPr>
            <a:lvl3pPr>
              <a:defRPr sz="2937"/>
            </a:lvl3pPr>
            <a:lvl4pPr>
              <a:defRPr sz="2653"/>
            </a:lvl4pPr>
            <a:lvl5pPr>
              <a:defRPr sz="2653"/>
            </a:lvl5pPr>
            <a:lvl6pPr>
              <a:defRPr sz="2653"/>
            </a:lvl6pPr>
            <a:lvl7pPr>
              <a:defRPr sz="2653"/>
            </a:lvl7pPr>
            <a:lvl8pPr>
              <a:defRPr sz="2653"/>
            </a:lvl8pPr>
            <a:lvl9pPr>
              <a:defRPr sz="2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21676-40DE-48C0-B00B-006A3DF0F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2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8337" y="1317626"/>
            <a:ext cx="44440929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68341" y="7369176"/>
            <a:ext cx="21817692" cy="3070224"/>
          </a:xfrm>
        </p:spPr>
        <p:txBody>
          <a:bodyPr anchor="b"/>
          <a:lstStyle>
            <a:lvl1pPr marL="0" indent="0">
              <a:buNone/>
              <a:defRPr sz="3505" b="1"/>
            </a:lvl1pPr>
            <a:lvl2pPr marL="667667" indent="0">
              <a:buNone/>
              <a:defRPr sz="2937" b="1"/>
            </a:lvl2pPr>
            <a:lvl3pPr marL="1335335" indent="0">
              <a:buNone/>
              <a:defRPr sz="2653" b="1"/>
            </a:lvl3pPr>
            <a:lvl4pPr marL="2003002" indent="0">
              <a:buNone/>
              <a:defRPr sz="2369" b="1"/>
            </a:lvl4pPr>
            <a:lvl5pPr marL="2670668" indent="0">
              <a:buNone/>
              <a:defRPr sz="2369" b="1"/>
            </a:lvl5pPr>
            <a:lvl6pPr marL="3338335" indent="0">
              <a:buNone/>
              <a:defRPr sz="2369" b="1"/>
            </a:lvl6pPr>
            <a:lvl7pPr marL="4006003" indent="0">
              <a:buNone/>
              <a:defRPr sz="2369" b="1"/>
            </a:lvl7pPr>
            <a:lvl8pPr marL="4673670" indent="0">
              <a:buNone/>
              <a:defRPr sz="2369" b="1"/>
            </a:lvl8pPr>
            <a:lvl9pPr marL="5341336" indent="0">
              <a:buNone/>
              <a:defRPr sz="23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68341" y="10439405"/>
            <a:ext cx="21817692" cy="18967450"/>
          </a:xfrm>
        </p:spPr>
        <p:txBody>
          <a:bodyPr/>
          <a:lstStyle>
            <a:lvl1pPr>
              <a:defRPr sz="3505"/>
            </a:lvl1pPr>
            <a:lvl2pPr>
              <a:defRPr sz="2937"/>
            </a:lvl2pPr>
            <a:lvl3pPr>
              <a:defRPr sz="2653"/>
            </a:lvl3pPr>
            <a:lvl4pPr>
              <a:defRPr sz="2369"/>
            </a:lvl4pPr>
            <a:lvl5pPr>
              <a:defRPr sz="2369"/>
            </a:lvl5pPr>
            <a:lvl6pPr>
              <a:defRPr sz="2369"/>
            </a:lvl6pPr>
            <a:lvl7pPr>
              <a:defRPr sz="2369"/>
            </a:lvl7pPr>
            <a:lvl8pPr>
              <a:defRPr sz="2369"/>
            </a:lvl8pPr>
            <a:lvl9pPr>
              <a:defRPr sz="23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083411" y="7369176"/>
            <a:ext cx="21825856" cy="3070224"/>
          </a:xfrm>
        </p:spPr>
        <p:txBody>
          <a:bodyPr anchor="b"/>
          <a:lstStyle>
            <a:lvl1pPr marL="0" indent="0">
              <a:buNone/>
              <a:defRPr sz="3505" b="1"/>
            </a:lvl1pPr>
            <a:lvl2pPr marL="667667" indent="0">
              <a:buNone/>
              <a:defRPr sz="2937" b="1"/>
            </a:lvl2pPr>
            <a:lvl3pPr marL="1335335" indent="0">
              <a:buNone/>
              <a:defRPr sz="2653" b="1"/>
            </a:lvl3pPr>
            <a:lvl4pPr marL="2003002" indent="0">
              <a:buNone/>
              <a:defRPr sz="2369" b="1"/>
            </a:lvl4pPr>
            <a:lvl5pPr marL="2670668" indent="0">
              <a:buNone/>
              <a:defRPr sz="2369" b="1"/>
            </a:lvl5pPr>
            <a:lvl6pPr marL="3338335" indent="0">
              <a:buNone/>
              <a:defRPr sz="2369" b="1"/>
            </a:lvl6pPr>
            <a:lvl7pPr marL="4006003" indent="0">
              <a:buNone/>
              <a:defRPr sz="2369" b="1"/>
            </a:lvl7pPr>
            <a:lvl8pPr marL="4673670" indent="0">
              <a:buNone/>
              <a:defRPr sz="2369" b="1"/>
            </a:lvl8pPr>
            <a:lvl9pPr marL="5341336" indent="0">
              <a:buNone/>
              <a:defRPr sz="23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083411" y="10439405"/>
            <a:ext cx="21825856" cy="18967450"/>
          </a:xfrm>
        </p:spPr>
        <p:txBody>
          <a:bodyPr/>
          <a:lstStyle>
            <a:lvl1pPr>
              <a:defRPr sz="3505"/>
            </a:lvl1pPr>
            <a:lvl2pPr>
              <a:defRPr sz="2937"/>
            </a:lvl2pPr>
            <a:lvl3pPr>
              <a:defRPr sz="2653"/>
            </a:lvl3pPr>
            <a:lvl4pPr>
              <a:defRPr sz="2369"/>
            </a:lvl4pPr>
            <a:lvl5pPr>
              <a:defRPr sz="2369"/>
            </a:lvl5pPr>
            <a:lvl6pPr>
              <a:defRPr sz="2369"/>
            </a:lvl6pPr>
            <a:lvl7pPr>
              <a:defRPr sz="2369"/>
            </a:lvl7pPr>
            <a:lvl8pPr>
              <a:defRPr sz="2369"/>
            </a:lvl8pPr>
            <a:lvl9pPr>
              <a:defRPr sz="23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618C1-4F89-4325-9771-835AB3964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0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8E30F-875D-4704-B153-AB6FCDB51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2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9A276-C7DB-40F3-8AFA-D65BF4B9D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0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8339" y="1311281"/>
            <a:ext cx="16244207" cy="5578474"/>
          </a:xfrm>
        </p:spPr>
        <p:txBody>
          <a:bodyPr anchor="b"/>
          <a:lstStyle>
            <a:lvl1pPr algn="l">
              <a:defRPr sz="293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5816" y="1311281"/>
            <a:ext cx="27603450" cy="28095574"/>
          </a:xfrm>
        </p:spPr>
        <p:txBody>
          <a:bodyPr/>
          <a:lstStyle>
            <a:lvl1pPr>
              <a:defRPr sz="4642"/>
            </a:lvl1pPr>
            <a:lvl2pPr>
              <a:defRPr sz="4074"/>
            </a:lvl2pPr>
            <a:lvl3pPr>
              <a:defRPr sz="3505"/>
            </a:lvl3pPr>
            <a:lvl4pPr>
              <a:defRPr sz="2937"/>
            </a:lvl4pPr>
            <a:lvl5pPr>
              <a:defRPr sz="2937"/>
            </a:lvl5pPr>
            <a:lvl6pPr>
              <a:defRPr sz="2937"/>
            </a:lvl6pPr>
            <a:lvl7pPr>
              <a:defRPr sz="2937"/>
            </a:lvl7pPr>
            <a:lvl8pPr>
              <a:defRPr sz="2937"/>
            </a:lvl8pPr>
            <a:lvl9pPr>
              <a:defRPr sz="29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68339" y="6889750"/>
            <a:ext cx="16244207" cy="22517100"/>
          </a:xfrm>
        </p:spPr>
        <p:txBody>
          <a:bodyPr/>
          <a:lstStyle>
            <a:lvl1pPr marL="0" indent="0">
              <a:buNone/>
              <a:defRPr sz="2084"/>
            </a:lvl1pPr>
            <a:lvl2pPr marL="667667" indent="0">
              <a:buNone/>
              <a:defRPr sz="1705"/>
            </a:lvl2pPr>
            <a:lvl3pPr marL="1335335" indent="0">
              <a:buNone/>
              <a:defRPr sz="1421"/>
            </a:lvl3pPr>
            <a:lvl4pPr marL="2003002" indent="0">
              <a:buNone/>
              <a:defRPr sz="1326"/>
            </a:lvl4pPr>
            <a:lvl5pPr marL="2670668" indent="0">
              <a:buNone/>
              <a:defRPr sz="1326"/>
            </a:lvl5pPr>
            <a:lvl6pPr marL="3338335" indent="0">
              <a:buNone/>
              <a:defRPr sz="1326"/>
            </a:lvl6pPr>
            <a:lvl7pPr marL="4006003" indent="0">
              <a:buNone/>
              <a:defRPr sz="1326"/>
            </a:lvl7pPr>
            <a:lvl8pPr marL="4673670" indent="0">
              <a:buNone/>
              <a:defRPr sz="1326"/>
            </a:lvl8pPr>
            <a:lvl9pPr marL="5341336" indent="0">
              <a:buNone/>
              <a:defRPr sz="132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EB54A-2C21-48AD-BAFE-2501E2E61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4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7402" y="23044151"/>
            <a:ext cx="29628194" cy="2717800"/>
          </a:xfrm>
        </p:spPr>
        <p:txBody>
          <a:bodyPr anchor="b"/>
          <a:lstStyle>
            <a:lvl1pPr algn="l">
              <a:defRPr sz="293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77402" y="2940050"/>
            <a:ext cx="29628194" cy="19751676"/>
          </a:xfrm>
        </p:spPr>
        <p:txBody>
          <a:bodyPr/>
          <a:lstStyle>
            <a:lvl1pPr marL="0" indent="0">
              <a:buNone/>
              <a:defRPr sz="4642"/>
            </a:lvl1pPr>
            <a:lvl2pPr marL="667667" indent="0">
              <a:buNone/>
              <a:defRPr sz="4074"/>
            </a:lvl2pPr>
            <a:lvl3pPr marL="1335335" indent="0">
              <a:buNone/>
              <a:defRPr sz="3505"/>
            </a:lvl3pPr>
            <a:lvl4pPr marL="2003002" indent="0">
              <a:buNone/>
              <a:defRPr sz="2937"/>
            </a:lvl4pPr>
            <a:lvl5pPr marL="2670668" indent="0">
              <a:buNone/>
              <a:defRPr sz="2937"/>
            </a:lvl5pPr>
            <a:lvl6pPr marL="3338335" indent="0">
              <a:buNone/>
              <a:defRPr sz="2937"/>
            </a:lvl6pPr>
            <a:lvl7pPr marL="4006003" indent="0">
              <a:buNone/>
              <a:defRPr sz="2937"/>
            </a:lvl7pPr>
            <a:lvl8pPr marL="4673670" indent="0">
              <a:buNone/>
              <a:defRPr sz="2937"/>
            </a:lvl8pPr>
            <a:lvl9pPr marL="5341336" indent="0">
              <a:buNone/>
              <a:defRPr sz="2937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77402" y="25761951"/>
            <a:ext cx="29628194" cy="3863976"/>
          </a:xfrm>
        </p:spPr>
        <p:txBody>
          <a:bodyPr/>
          <a:lstStyle>
            <a:lvl1pPr marL="0" indent="0">
              <a:buNone/>
              <a:defRPr sz="2084"/>
            </a:lvl1pPr>
            <a:lvl2pPr marL="667667" indent="0">
              <a:buNone/>
              <a:defRPr sz="1705"/>
            </a:lvl2pPr>
            <a:lvl3pPr marL="1335335" indent="0">
              <a:buNone/>
              <a:defRPr sz="1421"/>
            </a:lvl3pPr>
            <a:lvl4pPr marL="2003002" indent="0">
              <a:buNone/>
              <a:defRPr sz="1326"/>
            </a:lvl4pPr>
            <a:lvl5pPr marL="2670668" indent="0">
              <a:buNone/>
              <a:defRPr sz="1326"/>
            </a:lvl5pPr>
            <a:lvl6pPr marL="3338335" indent="0">
              <a:buNone/>
              <a:defRPr sz="1326"/>
            </a:lvl6pPr>
            <a:lvl7pPr marL="4006003" indent="0">
              <a:buNone/>
              <a:defRPr sz="1326"/>
            </a:lvl7pPr>
            <a:lvl8pPr marL="4673670" indent="0">
              <a:buNone/>
              <a:defRPr sz="1326"/>
            </a:lvl8pPr>
            <a:lvl9pPr marL="5341336" indent="0">
              <a:buNone/>
              <a:defRPr sz="132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0C79C-352D-455C-9CE4-AF4EAC725B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1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71060" y="1314450"/>
            <a:ext cx="4443548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1060" y="7683505"/>
            <a:ext cx="44435485" cy="2172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71060" y="29978350"/>
            <a:ext cx="1151708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>
              <a:defRPr sz="2084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872860" y="29978350"/>
            <a:ext cx="1563188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algn="ctr">
              <a:defRPr sz="2084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389460" y="29978350"/>
            <a:ext cx="1151708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algn="r">
              <a:defRPr sz="2084"/>
            </a:lvl1pPr>
          </a:lstStyle>
          <a:p>
            <a:pPr>
              <a:defRPr/>
            </a:pPr>
            <a:fld id="{94EDCF87-F78C-42B5-800A-CA193B92C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5pPr>
      <a:lvl6pPr marL="667667"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6pPr>
      <a:lvl7pPr marL="1335335"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7pPr>
      <a:lvl8pPr marL="2003002"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8pPr>
      <a:lvl9pPr marL="2670668"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9pPr>
    </p:titleStyle>
    <p:bodyStyle>
      <a:lvl1pPr marL="500751" indent="-500751" algn="l" rtl="0" eaLnBrk="1" fontAlgn="base" hangingPunct="1">
        <a:spcBef>
          <a:spcPct val="20000"/>
        </a:spcBef>
        <a:spcAft>
          <a:spcPct val="0"/>
        </a:spcAft>
        <a:buChar char="•"/>
        <a:defRPr sz="4642">
          <a:solidFill>
            <a:schemeClr val="tx1"/>
          </a:solidFill>
          <a:latin typeface="+mn-lt"/>
          <a:ea typeface="+mn-ea"/>
          <a:cs typeface="+mn-cs"/>
        </a:defRPr>
      </a:lvl1pPr>
      <a:lvl2pPr marL="1084959" indent="-417292" algn="l" rtl="0" eaLnBrk="1" fontAlgn="base" hangingPunct="1">
        <a:spcBef>
          <a:spcPct val="20000"/>
        </a:spcBef>
        <a:spcAft>
          <a:spcPct val="0"/>
        </a:spcAft>
        <a:buChar char="–"/>
        <a:defRPr sz="4074">
          <a:solidFill>
            <a:schemeClr val="tx1"/>
          </a:solidFill>
          <a:latin typeface="+mn-lt"/>
        </a:defRPr>
      </a:lvl2pPr>
      <a:lvl3pPr marL="1669168" indent="-333833" algn="l" rtl="0" eaLnBrk="1" fontAlgn="base" hangingPunct="1">
        <a:spcBef>
          <a:spcPct val="20000"/>
        </a:spcBef>
        <a:spcAft>
          <a:spcPct val="0"/>
        </a:spcAft>
        <a:buChar char="•"/>
        <a:defRPr sz="3505">
          <a:solidFill>
            <a:schemeClr val="tx1"/>
          </a:solidFill>
          <a:latin typeface="+mn-lt"/>
        </a:defRPr>
      </a:lvl3pPr>
      <a:lvl4pPr marL="2336835" indent="-333833" algn="l" rtl="0" eaLnBrk="1" fontAlgn="base" hangingPunct="1">
        <a:spcBef>
          <a:spcPct val="20000"/>
        </a:spcBef>
        <a:spcAft>
          <a:spcPct val="0"/>
        </a:spcAft>
        <a:buChar char="–"/>
        <a:defRPr sz="2937">
          <a:solidFill>
            <a:schemeClr val="tx1"/>
          </a:solidFill>
          <a:latin typeface="+mn-lt"/>
        </a:defRPr>
      </a:lvl4pPr>
      <a:lvl5pPr marL="3004502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5pPr>
      <a:lvl6pPr marL="3672168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6pPr>
      <a:lvl7pPr marL="4339837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7pPr>
      <a:lvl8pPr marL="5007503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8pPr>
      <a:lvl9pPr marL="5675170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1pPr>
      <a:lvl2pPr marL="667667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2pPr>
      <a:lvl3pPr marL="1335335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3pPr>
      <a:lvl4pPr marL="2003002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4pPr>
      <a:lvl5pPr marL="2670668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5pPr>
      <a:lvl6pPr marL="3338335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6pPr>
      <a:lvl7pPr marL="4006003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7pPr>
      <a:lvl8pPr marL="4673670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8pPr>
      <a:lvl9pPr marL="5341336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377600" cy="5943600"/>
          </a:xfrm>
          <a:prstGeom prst="rect">
            <a:avLst/>
          </a:prstGeom>
        </p:spPr>
      </p:pic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143000" y="6397752"/>
            <a:ext cx="14630400" cy="914400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Purpose</a:t>
            </a:r>
          </a:p>
        </p:txBody>
      </p:sp>
      <p:sp>
        <p:nvSpPr>
          <p:cNvPr id="2059" name="Rectangle 37"/>
          <p:cNvSpPr>
            <a:spLocks noGrp="1" noChangeArrowheads="1"/>
          </p:cNvSpPr>
          <p:nvPr>
            <p:ph type="ctrTitle" idx="4294967295"/>
          </p:nvPr>
        </p:nvSpPr>
        <p:spPr>
          <a:xfrm>
            <a:off x="12801600" y="0"/>
            <a:ext cx="23774400" cy="5943600"/>
          </a:xfrm>
          <a:noFill/>
        </p:spPr>
        <p:txBody>
          <a:bodyPr/>
          <a:lstStyle/>
          <a:p>
            <a:pPr eaLnBrk="1" hangingPunct="1"/>
            <a:br>
              <a:rPr lang="en-US" sz="2937" b="1" dirty="0">
                <a:solidFill>
                  <a:srgbClr val="FFFF00"/>
                </a:solidFill>
              </a:rPr>
            </a:br>
            <a:r>
              <a:rPr lang="en-US" sz="8800" b="1" dirty="0">
                <a:solidFill>
                  <a:srgbClr val="FFCC00"/>
                </a:solidFill>
                <a:cs typeface="Times New Roman" pitchFamily="18" charset="0"/>
              </a:rPr>
              <a:t>Title: Arial Bold 88</a:t>
            </a:r>
            <a:r>
              <a:rPr lang="en-US" sz="8800" b="1" dirty="0">
                <a:solidFill>
                  <a:srgbClr val="FFCC00"/>
                </a:solidFill>
              </a:rPr>
              <a:t> </a:t>
            </a:r>
            <a:br>
              <a:rPr lang="en-US" sz="4074" b="1" dirty="0">
                <a:solidFill>
                  <a:srgbClr val="FFCC00"/>
                </a:solidFill>
              </a:rPr>
            </a:br>
            <a:br>
              <a:rPr lang="en-US" sz="4926" b="1" dirty="0">
                <a:solidFill>
                  <a:srgbClr val="FFCC00"/>
                </a:solidFill>
              </a:rPr>
            </a:br>
            <a:r>
              <a:rPr lang="en-US" sz="5400" b="1" dirty="0">
                <a:solidFill>
                  <a:srgbClr val="FFCC00"/>
                </a:solidFill>
              </a:rPr>
              <a:t>Name: Arial 54</a:t>
            </a:r>
            <a:br>
              <a:rPr lang="en-US" sz="5400" b="1" dirty="0">
                <a:solidFill>
                  <a:srgbClr val="FFCC00"/>
                </a:solidFill>
              </a:rPr>
            </a:br>
            <a:r>
              <a:rPr lang="en-US" sz="5400" b="1" dirty="0">
                <a:solidFill>
                  <a:srgbClr val="FFCC00"/>
                </a:solidFill>
              </a:rPr>
              <a:t>Conference Name, Date &amp; Location: Arial 54</a:t>
            </a:r>
            <a:br>
              <a:rPr lang="en-US" sz="3411" b="1" dirty="0">
                <a:solidFill>
                  <a:srgbClr val="FFBA00"/>
                </a:solidFill>
              </a:rPr>
            </a:br>
            <a:endParaRPr lang="en-US" sz="2937" dirty="0">
              <a:solidFill>
                <a:srgbClr val="FFBA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1143000" y="7271644"/>
            <a:ext cx="14630400" cy="801463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pulvinar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lacus. Duis et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Vestibulum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maximus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vestibulum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vitae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0" name="Text Box 48"/>
          <p:cNvSpPr txBox="1">
            <a:spLocks noChangeArrowheads="1"/>
          </p:cNvSpPr>
          <p:nvPr/>
        </p:nvSpPr>
        <p:spPr bwMode="auto">
          <a:xfrm>
            <a:off x="17373600" y="6397752"/>
            <a:ext cx="14630400" cy="914400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Methods</a:t>
            </a:r>
          </a:p>
        </p:txBody>
      </p:sp>
      <p:sp>
        <p:nvSpPr>
          <p:cNvPr id="2061" name="Text Box 49"/>
          <p:cNvSpPr txBox="1">
            <a:spLocks noChangeArrowheads="1"/>
          </p:cNvSpPr>
          <p:nvPr/>
        </p:nvSpPr>
        <p:spPr bwMode="auto">
          <a:xfrm>
            <a:off x="33604200" y="6400800"/>
            <a:ext cx="14630400" cy="914400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Discussion</a:t>
            </a:r>
          </a:p>
        </p:txBody>
      </p:sp>
      <p:sp>
        <p:nvSpPr>
          <p:cNvPr id="2064" name="Rectangle 2424"/>
          <p:cNvSpPr>
            <a:spLocks noChangeArrowheads="1"/>
          </p:cNvSpPr>
          <p:nvPr/>
        </p:nvSpPr>
        <p:spPr bwMode="auto">
          <a:xfrm>
            <a:off x="29870975" y="5641977"/>
            <a:ext cx="9817768" cy="262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3529" tIns="66765" rIns="133529" bIns="66765"/>
          <a:lstStyle/>
          <a:p>
            <a:pPr>
              <a:spcBef>
                <a:spcPct val="20000"/>
              </a:spcBef>
            </a:pPr>
            <a:endParaRPr lang="en-US" sz="2084"/>
          </a:p>
          <a:p>
            <a:pPr>
              <a:spcBef>
                <a:spcPct val="20000"/>
              </a:spcBef>
            </a:pPr>
            <a:endParaRPr lang="en-US" sz="2084"/>
          </a:p>
          <a:p>
            <a:pPr>
              <a:spcBef>
                <a:spcPct val="20000"/>
              </a:spcBef>
            </a:pPr>
            <a:endParaRPr lang="en-US" sz="2084"/>
          </a:p>
        </p:txBody>
      </p:sp>
      <p:sp>
        <p:nvSpPr>
          <p:cNvPr id="28" name="TextBox 27"/>
          <p:cNvSpPr txBox="1"/>
          <p:nvPr/>
        </p:nvSpPr>
        <p:spPr>
          <a:xfrm>
            <a:off x="33604200" y="26893620"/>
            <a:ext cx="14630400" cy="6024780"/>
          </a:xfrm>
          <a:prstGeom prst="rect">
            <a:avLst/>
          </a:prstGeom>
          <a:noFill/>
        </p:spPr>
        <p:txBody>
          <a:bodyPr wrap="square" lIns="133529" tIns="66765" rIns="133529" bIns="66765" rtlCol="0">
            <a:spAutoFit/>
          </a:bodyPr>
          <a:lstStyle/>
          <a:p>
            <a:pPr marL="519113" indent="-519113">
              <a:spcBef>
                <a:spcPct val="50000"/>
              </a:spcBef>
            </a:pP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porttitor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Fusce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magna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pulvinar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ultricies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lectus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libero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magna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9113" indent="-519113">
              <a:spcBef>
                <a:spcPct val="50000"/>
              </a:spcBef>
            </a:pP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porttitor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Fusce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magna sed pulvinar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ultricies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lectus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libero,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magna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9113" indent="-519113">
              <a:spcBef>
                <a:spcPct val="50000"/>
              </a:spcBef>
            </a:pP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porttitor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Fusce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magna sed pulvinar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ultricies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lectus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libero,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magna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274" dirty="0"/>
          </a:p>
        </p:txBody>
      </p:sp>
      <p:sp>
        <p:nvSpPr>
          <p:cNvPr id="32" name="Text Box 10">
            <a:extLst>
              <a:ext uri="{FF2B5EF4-FFF2-40B4-BE49-F238E27FC236}">
                <a16:creationId xmlns:a16="http://schemas.microsoft.com/office/drawing/2014/main" id="{4B560B60-E882-43A2-9B28-0971F35A9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5611071"/>
            <a:ext cx="14630400" cy="914400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Background</a:t>
            </a:r>
          </a:p>
        </p:txBody>
      </p:sp>
      <p:sp>
        <p:nvSpPr>
          <p:cNvPr id="33" name="Subtitle 4">
            <a:extLst>
              <a:ext uri="{FF2B5EF4-FFF2-40B4-BE49-F238E27FC236}">
                <a16:creationId xmlns:a16="http://schemas.microsoft.com/office/drawing/2014/main" id="{21BE2F68-4D00-477F-9A81-06FB70BCCA82}"/>
              </a:ext>
            </a:extLst>
          </p:cNvPr>
          <p:cNvSpPr txBox="1">
            <a:spLocks/>
          </p:cNvSpPr>
          <p:nvPr/>
        </p:nvSpPr>
        <p:spPr bwMode="auto">
          <a:xfrm>
            <a:off x="1143000" y="16525472"/>
            <a:ext cx="14630400" cy="8892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et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Vestibulum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vestibulum, vitae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vestibulum, vitae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0">
            <a:extLst>
              <a:ext uri="{FF2B5EF4-FFF2-40B4-BE49-F238E27FC236}">
                <a16:creationId xmlns:a16="http://schemas.microsoft.com/office/drawing/2014/main" id="{5039D66D-1F81-4219-9E28-E2D1B2E34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6656853"/>
            <a:ext cx="14630400" cy="873498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 err="1">
                <a:solidFill>
                  <a:srgbClr val="991B1E"/>
                </a:solidFill>
              </a:rPr>
              <a:t>HypothesIs</a:t>
            </a:r>
            <a:endParaRPr lang="en-US" sz="4800" b="1" dirty="0">
              <a:solidFill>
                <a:srgbClr val="991B1E"/>
              </a:solidFill>
            </a:endParaRPr>
          </a:p>
        </p:txBody>
      </p:sp>
      <p:sp>
        <p:nvSpPr>
          <p:cNvPr id="36" name="Subtitle 4">
            <a:extLst>
              <a:ext uri="{FF2B5EF4-FFF2-40B4-BE49-F238E27FC236}">
                <a16:creationId xmlns:a16="http://schemas.microsoft.com/office/drawing/2014/main" id="{C36579CB-0D7D-428D-B3B3-672944DAD127}"/>
              </a:ext>
            </a:extLst>
          </p:cNvPr>
          <p:cNvSpPr txBox="1">
            <a:spLocks/>
          </p:cNvSpPr>
          <p:nvPr/>
        </p:nvSpPr>
        <p:spPr bwMode="auto">
          <a:xfrm>
            <a:off x="1143000" y="27571253"/>
            <a:ext cx="14630400" cy="5347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Subtitle 4">
            <a:extLst>
              <a:ext uri="{FF2B5EF4-FFF2-40B4-BE49-F238E27FC236}">
                <a16:creationId xmlns:a16="http://schemas.microsoft.com/office/drawing/2014/main" id="{EAF15C9E-A019-4704-9711-D276FB998FE9}"/>
              </a:ext>
            </a:extLst>
          </p:cNvPr>
          <p:cNvSpPr txBox="1">
            <a:spLocks/>
          </p:cNvSpPr>
          <p:nvPr/>
        </p:nvSpPr>
        <p:spPr bwMode="auto">
          <a:xfrm>
            <a:off x="17373600" y="7312152"/>
            <a:ext cx="14630400" cy="8444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et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Vestibulum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vestibulum, vitae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8" name="Text Box 10">
            <a:extLst>
              <a:ext uri="{FF2B5EF4-FFF2-40B4-BE49-F238E27FC236}">
                <a16:creationId xmlns:a16="http://schemas.microsoft.com/office/drawing/2014/main" id="{B7C46DAB-3878-40F2-80C9-6DB9AC776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73600" y="15604568"/>
            <a:ext cx="14630400" cy="914400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Results</a:t>
            </a:r>
          </a:p>
        </p:txBody>
      </p:sp>
      <p:sp>
        <p:nvSpPr>
          <p:cNvPr id="39" name="Subtitle 4">
            <a:extLst>
              <a:ext uri="{FF2B5EF4-FFF2-40B4-BE49-F238E27FC236}">
                <a16:creationId xmlns:a16="http://schemas.microsoft.com/office/drawing/2014/main" id="{D0F41369-8FD2-41BA-87CD-453A087C3847}"/>
              </a:ext>
            </a:extLst>
          </p:cNvPr>
          <p:cNvSpPr txBox="1">
            <a:spLocks/>
          </p:cNvSpPr>
          <p:nvPr/>
        </p:nvSpPr>
        <p:spPr bwMode="auto">
          <a:xfrm>
            <a:off x="17373600" y="16518968"/>
            <a:ext cx="14630400" cy="16399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et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Vestibulum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vestibulum, vitae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et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Vestibulum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vestibulum, vitae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 Box 10">
            <a:extLst>
              <a:ext uri="{FF2B5EF4-FFF2-40B4-BE49-F238E27FC236}">
                <a16:creationId xmlns:a16="http://schemas.microsoft.com/office/drawing/2014/main" id="{592FFBF4-C8D6-43B2-B1EE-0B7CD5FF8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4200" y="20183545"/>
            <a:ext cx="14630400" cy="914400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Acknowledgements</a:t>
            </a:r>
          </a:p>
        </p:txBody>
      </p:sp>
      <p:sp>
        <p:nvSpPr>
          <p:cNvPr id="41" name="Text Box 10">
            <a:extLst>
              <a:ext uri="{FF2B5EF4-FFF2-40B4-BE49-F238E27FC236}">
                <a16:creationId xmlns:a16="http://schemas.microsoft.com/office/drawing/2014/main" id="{EA10B03E-1079-42D8-B746-A919AC746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4200" y="25809826"/>
            <a:ext cx="14630400" cy="914400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References</a:t>
            </a:r>
          </a:p>
        </p:txBody>
      </p:sp>
      <p:sp>
        <p:nvSpPr>
          <p:cNvPr id="42" name="Subtitle 4">
            <a:extLst>
              <a:ext uri="{FF2B5EF4-FFF2-40B4-BE49-F238E27FC236}">
                <a16:creationId xmlns:a16="http://schemas.microsoft.com/office/drawing/2014/main" id="{B741343F-E4B3-4D96-AA23-2DA08611DCB3}"/>
              </a:ext>
            </a:extLst>
          </p:cNvPr>
          <p:cNvSpPr txBox="1">
            <a:spLocks/>
          </p:cNvSpPr>
          <p:nvPr/>
        </p:nvSpPr>
        <p:spPr bwMode="auto">
          <a:xfrm>
            <a:off x="33604200" y="7312152"/>
            <a:ext cx="14630400" cy="12191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et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Vestibulum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Subtitle 4">
            <a:extLst>
              <a:ext uri="{FF2B5EF4-FFF2-40B4-BE49-F238E27FC236}">
                <a16:creationId xmlns:a16="http://schemas.microsoft.com/office/drawing/2014/main" id="{EF267E39-09E4-41C3-BF6A-D5CA203898D7}"/>
              </a:ext>
            </a:extLst>
          </p:cNvPr>
          <p:cNvSpPr txBox="1">
            <a:spLocks/>
          </p:cNvSpPr>
          <p:nvPr/>
        </p:nvSpPr>
        <p:spPr bwMode="auto">
          <a:xfrm>
            <a:off x="33604200" y="21097945"/>
            <a:ext cx="14630400" cy="3941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search Poster TES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Research Poster TEST</Template>
  <TotalTime>254</TotalTime>
  <Words>1076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Research Poster TEST</vt:lpstr>
      <vt:lpstr> Title: Arial Bold 88   Name: Arial 54 Conference Name, Date &amp; Location: Arial 54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Arial 28   Name: Arial 24</dc:title>
  <dc:creator>"Mike McNulty" &lt;mmcnulty@chan.usc.edu&gt;</dc:creator>
  <cp:lastModifiedBy>Mike McNulty</cp:lastModifiedBy>
  <cp:revision>28</cp:revision>
  <cp:lastPrinted>2012-01-25T01:07:42Z</cp:lastPrinted>
  <dcterms:created xsi:type="dcterms:W3CDTF">2012-01-25T01:04:28Z</dcterms:created>
  <dcterms:modified xsi:type="dcterms:W3CDTF">2026-03-20T22:48:51Z</dcterms:modified>
</cp:coreProperties>
</file>