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7432000" cy="16459200"/>
  <p:notesSz cx="16002000" cy="26974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003D"/>
    <a:srgbClr val="FFBA00"/>
    <a:srgbClr val="800000"/>
    <a:srgbClr val="990033"/>
    <a:srgbClr val="991B1E"/>
    <a:srgbClr val="741618"/>
    <a:srgbClr val="81191B"/>
    <a:srgbClr val="5C0000"/>
    <a:srgbClr val="B32326"/>
    <a:srgbClr val="991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9155" autoAdjust="0"/>
  </p:normalViewPr>
  <p:slideViewPr>
    <p:cSldViewPr>
      <p:cViewPr>
        <p:scale>
          <a:sx n="60" d="100"/>
          <a:sy n="60" d="100"/>
        </p:scale>
        <p:origin x="-390" y="-42"/>
      </p:cViewPr>
      <p:guideLst>
        <p:guide orient="horz" pos="5184"/>
        <p:guide pos="86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703" y="5113339"/>
            <a:ext cx="23316595" cy="3527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5405" y="9326564"/>
            <a:ext cx="19201190" cy="42068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9A08A-F010-4CF4-B243-CDDF5A636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1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F2BAC-5893-46A6-A309-3BBF5BF5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79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7596" y="657225"/>
            <a:ext cx="6171595" cy="1404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2810" y="657225"/>
            <a:ext cx="18369643" cy="1404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674BF-14B4-40B0-8DE4-4CD9BFF59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17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D4757-E1D6-4263-934A-D2985AEF9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43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560" y="10575925"/>
            <a:ext cx="23318107" cy="32702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560" y="6975475"/>
            <a:ext cx="23318107" cy="36004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A032B-2E8C-48B5-A362-49B3AC831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45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2810" y="3841751"/>
            <a:ext cx="12270619" cy="1086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88571" y="3841751"/>
            <a:ext cx="12270619" cy="1086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21676-40DE-48C0-B00B-006A3DF0F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2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298" y="658813"/>
            <a:ext cx="24689405" cy="2743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299" y="3684588"/>
            <a:ext cx="12120940" cy="15351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299" y="5219701"/>
            <a:ext cx="12120940" cy="9483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227" y="3684588"/>
            <a:ext cx="12125476" cy="15351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227" y="5219701"/>
            <a:ext cx="12125476" cy="9483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618C1-4F89-4325-9771-835AB3964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0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8E30F-875D-4704-B153-AB6FCDB51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24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9A276-C7DB-40F3-8AFA-D65BF4B9D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08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299" y="655639"/>
            <a:ext cx="9024559" cy="2789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453" y="655639"/>
            <a:ext cx="15335250" cy="140477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299" y="3444875"/>
            <a:ext cx="9024559" cy="11258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EB54A-2C21-48AD-BAFE-2501E2E61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47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334" y="11522075"/>
            <a:ext cx="16460108" cy="1358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334" y="1470025"/>
            <a:ext cx="16460108" cy="98758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334" y="12880975"/>
            <a:ext cx="16460108" cy="19319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0C79C-352D-455C-9CE4-AF4EAC725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11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2810" y="657225"/>
            <a:ext cx="2468638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2810" y="3841751"/>
            <a:ext cx="24686381" cy="1086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2810" y="14989175"/>
            <a:ext cx="639838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373810" y="14989175"/>
            <a:ext cx="868438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660810" y="14989175"/>
            <a:ext cx="639838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4EDCF87-F78C-42B5-800A-CA193B92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197"/>
            <a:ext cx="26517600" cy="2285999"/>
          </a:xfrm>
          <a:prstGeom prst="rect">
            <a:avLst/>
          </a:prstGeom>
        </p:spPr>
      </p:pic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512064" y="2973343"/>
            <a:ext cx="8636000" cy="523220"/>
          </a:xfrm>
          <a:prstGeom prst="rect">
            <a:avLst/>
          </a:prstGeom>
          <a:solidFill>
            <a:srgbClr val="FFBA00"/>
          </a:solidFill>
          <a:ln w="28575">
            <a:solidFill>
              <a:srgbClr val="A1003D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A1003D"/>
                </a:solidFill>
              </a:rPr>
              <a:t>Purpose</a:t>
            </a:r>
            <a:endParaRPr lang="en-US" sz="2800" b="1" dirty="0">
              <a:solidFill>
                <a:srgbClr val="A1003D"/>
              </a:solidFill>
            </a:endParaRPr>
          </a:p>
        </p:txBody>
      </p:sp>
      <p:sp>
        <p:nvSpPr>
          <p:cNvPr id="2055" name="Text Box 26"/>
          <p:cNvSpPr txBox="1">
            <a:spLocks noChangeArrowheads="1"/>
          </p:cNvSpPr>
          <p:nvPr/>
        </p:nvSpPr>
        <p:spPr bwMode="auto">
          <a:xfrm>
            <a:off x="508000" y="12720639"/>
            <a:ext cx="8636000" cy="523220"/>
          </a:xfrm>
          <a:prstGeom prst="rect">
            <a:avLst/>
          </a:prstGeom>
          <a:solidFill>
            <a:srgbClr val="FFBA00"/>
          </a:solidFill>
          <a:ln w="28575">
            <a:solidFill>
              <a:srgbClr val="A1003D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A1003D"/>
                </a:solidFill>
              </a:rPr>
              <a:t>Study </a:t>
            </a:r>
            <a:r>
              <a:rPr lang="en-US" sz="2800" b="1" dirty="0" smtClean="0">
                <a:solidFill>
                  <a:srgbClr val="A1003D"/>
                </a:solidFill>
              </a:rPr>
              <a:t>Hypotheses</a:t>
            </a:r>
            <a:endParaRPr lang="en-US" sz="2800" b="1" dirty="0">
              <a:solidFill>
                <a:srgbClr val="A1003D"/>
              </a:solidFill>
            </a:endParaRPr>
          </a:p>
        </p:txBody>
      </p:sp>
      <p:sp>
        <p:nvSpPr>
          <p:cNvPr id="2056" name="Text Box 28"/>
          <p:cNvSpPr txBox="1">
            <a:spLocks noChangeArrowheads="1"/>
          </p:cNvSpPr>
          <p:nvPr/>
        </p:nvSpPr>
        <p:spPr bwMode="auto">
          <a:xfrm>
            <a:off x="508000" y="4505980"/>
            <a:ext cx="8636000" cy="523220"/>
          </a:xfrm>
          <a:prstGeom prst="rect">
            <a:avLst/>
          </a:prstGeom>
          <a:solidFill>
            <a:srgbClr val="FFBA00"/>
          </a:solidFill>
          <a:ln w="28575">
            <a:solidFill>
              <a:srgbClr val="A1003D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A1003D"/>
                </a:solidFill>
              </a:rPr>
              <a:t>Background</a:t>
            </a:r>
            <a:endParaRPr lang="en-US" sz="2800" b="1" dirty="0">
              <a:solidFill>
                <a:srgbClr val="A1003D"/>
              </a:solidFill>
            </a:endParaRPr>
          </a:p>
        </p:txBody>
      </p:sp>
      <p:sp>
        <p:nvSpPr>
          <p:cNvPr id="2057" name="Text Box 29"/>
          <p:cNvSpPr txBox="1">
            <a:spLocks noChangeArrowheads="1"/>
          </p:cNvSpPr>
          <p:nvPr/>
        </p:nvSpPr>
        <p:spPr bwMode="auto">
          <a:xfrm>
            <a:off x="18288000" y="13015914"/>
            <a:ext cx="8636000" cy="523220"/>
          </a:xfrm>
          <a:prstGeom prst="rect">
            <a:avLst/>
          </a:prstGeom>
          <a:solidFill>
            <a:srgbClr val="FFBA00"/>
          </a:solidFill>
          <a:ln w="28575">
            <a:solidFill>
              <a:srgbClr val="A1003D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A1003D"/>
                </a:solidFill>
              </a:rPr>
              <a:t>References</a:t>
            </a:r>
            <a:endParaRPr lang="en-US" sz="2800" b="1" dirty="0">
              <a:solidFill>
                <a:srgbClr val="A1003D"/>
              </a:solidFill>
            </a:endParaRPr>
          </a:p>
        </p:txBody>
      </p:sp>
      <p:sp>
        <p:nvSpPr>
          <p:cNvPr id="2059" name="Rectangle 37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457200"/>
            <a:ext cx="26517600" cy="2285997"/>
          </a:xfrm>
          <a:noFill/>
        </p:spPr>
        <p:txBody>
          <a:bodyPr/>
          <a:lstStyle/>
          <a:p>
            <a:pPr eaLnBrk="1" hangingPunct="1"/>
            <a:r>
              <a:rPr lang="en-US" sz="2000" b="1" dirty="0" smtClean="0">
                <a:solidFill>
                  <a:srgbClr val="FFFF00"/>
                </a:solidFill>
              </a:rPr>
              <a:t/>
            </a:r>
            <a:br>
              <a:rPr lang="en-US" sz="20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BA00"/>
                </a:solidFill>
                <a:cs typeface="Times New Roman" pitchFamily="18" charset="0"/>
              </a:rPr>
              <a:t>Title: Arial 36</a:t>
            </a:r>
            <a:r>
              <a:rPr lang="en-US" sz="3600" b="1" dirty="0" smtClean="0">
                <a:solidFill>
                  <a:srgbClr val="FFBA00"/>
                </a:solidFill>
              </a:rPr>
              <a:t> </a:t>
            </a:r>
            <a:r>
              <a:rPr lang="en-US" sz="2800" b="1" dirty="0" smtClean="0">
                <a:solidFill>
                  <a:srgbClr val="FFBA00"/>
                </a:solidFill>
              </a:rPr>
              <a:t/>
            </a:r>
            <a:br>
              <a:rPr lang="en-US" sz="2800" b="1" dirty="0" smtClean="0">
                <a:solidFill>
                  <a:srgbClr val="FFBA00"/>
                </a:solidFill>
              </a:rPr>
            </a:br>
            <a:r>
              <a:rPr lang="en-US" sz="2800" b="1" dirty="0" smtClean="0">
                <a:solidFill>
                  <a:srgbClr val="FFBA00"/>
                </a:solidFill>
              </a:rPr>
              <a:t/>
            </a:r>
            <a:br>
              <a:rPr lang="en-US" sz="2800" b="1" dirty="0" smtClean="0">
                <a:solidFill>
                  <a:srgbClr val="FFBA00"/>
                </a:solidFill>
              </a:rPr>
            </a:br>
            <a:r>
              <a:rPr lang="en-US" sz="2400" b="1" dirty="0" smtClean="0">
                <a:solidFill>
                  <a:srgbClr val="FFBA00"/>
                </a:solidFill>
              </a:rPr>
              <a:t>Name: Arial 24</a:t>
            </a:r>
            <a:br>
              <a:rPr lang="en-US" sz="2400" b="1" dirty="0" smtClean="0">
                <a:solidFill>
                  <a:srgbClr val="FFBA00"/>
                </a:solidFill>
              </a:rPr>
            </a:br>
            <a:endParaRPr lang="en-US" sz="2000" dirty="0" smtClean="0">
              <a:solidFill>
                <a:srgbClr val="FFBA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489856" y="3481388"/>
            <a:ext cx="8577944" cy="847725"/>
          </a:xfrm>
        </p:spPr>
        <p:txBody>
          <a:bodyPr/>
          <a:lstStyle/>
          <a:p>
            <a:pPr marL="0" indent="0" algn="l">
              <a:buNone/>
            </a:pPr>
            <a:r>
              <a:rPr lang="en-US" sz="1800" dirty="0" err="1"/>
              <a:t>Lorem</a:t>
            </a:r>
            <a:r>
              <a:rPr lang="en-US" sz="1800" dirty="0"/>
              <a:t> </a:t>
            </a:r>
            <a:r>
              <a:rPr lang="en-US" sz="1800" dirty="0" err="1"/>
              <a:t>ipsum</a:t>
            </a:r>
            <a:r>
              <a:rPr lang="en-US" sz="1800" dirty="0"/>
              <a:t> dolor sit </a:t>
            </a:r>
            <a:r>
              <a:rPr lang="en-US" sz="1800" dirty="0" err="1"/>
              <a:t>amet</a:t>
            </a:r>
            <a:r>
              <a:rPr lang="en-US" sz="1800" dirty="0"/>
              <a:t>, </a:t>
            </a:r>
            <a:r>
              <a:rPr lang="en-US" sz="1800" dirty="0" err="1"/>
              <a:t>consectetuer</a:t>
            </a:r>
            <a:r>
              <a:rPr lang="en-US" sz="1800" dirty="0"/>
              <a:t> </a:t>
            </a:r>
            <a:r>
              <a:rPr lang="en-US" sz="1800" dirty="0" err="1"/>
              <a:t>adipiscing</a:t>
            </a:r>
            <a:r>
              <a:rPr lang="en-US" sz="1800" dirty="0"/>
              <a:t> </a:t>
            </a:r>
            <a:r>
              <a:rPr lang="en-US" sz="1800" dirty="0" err="1"/>
              <a:t>elit</a:t>
            </a:r>
            <a:r>
              <a:rPr lang="en-US" sz="1800" dirty="0"/>
              <a:t>. Maecenas </a:t>
            </a:r>
            <a:r>
              <a:rPr lang="en-US" sz="1800" dirty="0" err="1"/>
              <a:t>porttitor</a:t>
            </a:r>
            <a:r>
              <a:rPr lang="en-US" sz="1800" dirty="0"/>
              <a:t> </a:t>
            </a:r>
            <a:r>
              <a:rPr lang="en-US" sz="1800" dirty="0" err="1"/>
              <a:t>congue</a:t>
            </a:r>
            <a:r>
              <a:rPr lang="en-US" sz="1800" dirty="0"/>
              <a:t> </a:t>
            </a:r>
            <a:r>
              <a:rPr lang="en-US" sz="1800" dirty="0" err="1"/>
              <a:t>massa</a:t>
            </a:r>
            <a:r>
              <a:rPr lang="en-US" sz="1800" dirty="0"/>
              <a:t>. </a:t>
            </a:r>
            <a:r>
              <a:rPr lang="en-US" sz="1800" dirty="0" err="1"/>
              <a:t>Fusce</a:t>
            </a:r>
            <a:r>
              <a:rPr lang="en-US" sz="1800" dirty="0"/>
              <a:t> </a:t>
            </a:r>
            <a:r>
              <a:rPr lang="en-US" sz="1800" dirty="0" err="1"/>
              <a:t>posuere</a:t>
            </a:r>
            <a:r>
              <a:rPr lang="en-US" sz="1800" dirty="0"/>
              <a:t>, magna </a:t>
            </a:r>
            <a:r>
              <a:rPr lang="en-US" sz="1800" dirty="0" err="1"/>
              <a:t>sed</a:t>
            </a:r>
            <a:r>
              <a:rPr lang="en-US" sz="1800" dirty="0"/>
              <a:t> </a:t>
            </a:r>
            <a:r>
              <a:rPr lang="en-US" sz="1800" dirty="0" err="1"/>
              <a:t>pulvinar</a:t>
            </a:r>
            <a:r>
              <a:rPr lang="en-US" sz="1800" dirty="0"/>
              <a:t> </a:t>
            </a:r>
            <a:r>
              <a:rPr lang="en-US" sz="1800" dirty="0" err="1"/>
              <a:t>ultricies</a:t>
            </a:r>
            <a:r>
              <a:rPr lang="en-US" sz="1800" dirty="0"/>
              <a:t>, </a:t>
            </a:r>
            <a:r>
              <a:rPr lang="en-US" sz="1800" dirty="0" err="1"/>
              <a:t>purus</a:t>
            </a:r>
            <a:r>
              <a:rPr lang="en-US" sz="1800" dirty="0"/>
              <a:t> </a:t>
            </a:r>
            <a:r>
              <a:rPr lang="en-US" sz="1800" dirty="0" err="1" smtClean="0"/>
              <a:t>lectus</a:t>
            </a:r>
            <a:r>
              <a:rPr lang="en-US" sz="1800" dirty="0" smtClean="0"/>
              <a:t>.</a:t>
            </a:r>
            <a:endParaRPr lang="en-US" sz="1800" dirty="0"/>
          </a:p>
          <a:p>
            <a:pPr algn="l"/>
            <a:endParaRPr lang="en-US" sz="1800" dirty="0"/>
          </a:p>
        </p:txBody>
      </p:sp>
      <p:sp>
        <p:nvSpPr>
          <p:cNvPr id="2060" name="Text Box 48"/>
          <p:cNvSpPr txBox="1">
            <a:spLocks noChangeArrowheads="1"/>
          </p:cNvSpPr>
          <p:nvPr/>
        </p:nvSpPr>
        <p:spPr bwMode="auto">
          <a:xfrm>
            <a:off x="9384393" y="2971800"/>
            <a:ext cx="8636000" cy="523220"/>
          </a:xfrm>
          <a:prstGeom prst="rect">
            <a:avLst/>
          </a:prstGeom>
          <a:solidFill>
            <a:srgbClr val="FFBA00"/>
          </a:solidFill>
          <a:ln w="28575">
            <a:solidFill>
              <a:srgbClr val="A1003D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A1003D"/>
                </a:solidFill>
              </a:rPr>
              <a:t>Methods</a:t>
            </a:r>
            <a:endParaRPr lang="en-US" sz="2800" b="1" dirty="0">
              <a:solidFill>
                <a:srgbClr val="A1003D"/>
              </a:solidFill>
            </a:endParaRPr>
          </a:p>
        </p:txBody>
      </p:sp>
      <p:sp>
        <p:nvSpPr>
          <p:cNvPr id="2061" name="Text Box 49"/>
          <p:cNvSpPr txBox="1">
            <a:spLocks noChangeArrowheads="1"/>
          </p:cNvSpPr>
          <p:nvPr/>
        </p:nvSpPr>
        <p:spPr bwMode="auto">
          <a:xfrm>
            <a:off x="18288000" y="2971800"/>
            <a:ext cx="8636000" cy="523220"/>
          </a:xfrm>
          <a:prstGeom prst="rect">
            <a:avLst/>
          </a:prstGeom>
          <a:solidFill>
            <a:srgbClr val="FFBA00"/>
          </a:solidFill>
          <a:ln w="28575">
            <a:solidFill>
              <a:srgbClr val="A1003D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A1003D"/>
                </a:solidFill>
              </a:rPr>
              <a:t>Discussion</a:t>
            </a:r>
            <a:endParaRPr lang="en-US" sz="2800" b="1" dirty="0">
              <a:solidFill>
                <a:srgbClr val="A1003D"/>
              </a:solidFill>
            </a:endParaRPr>
          </a:p>
        </p:txBody>
      </p:sp>
      <p:sp>
        <p:nvSpPr>
          <p:cNvPr id="2063" name="Text Box 2423"/>
          <p:cNvSpPr txBox="1">
            <a:spLocks noChangeArrowheads="1"/>
          </p:cNvSpPr>
          <p:nvPr/>
        </p:nvSpPr>
        <p:spPr bwMode="auto">
          <a:xfrm>
            <a:off x="9379857" y="10425114"/>
            <a:ext cx="8636000" cy="523220"/>
          </a:xfrm>
          <a:prstGeom prst="rect">
            <a:avLst/>
          </a:prstGeom>
          <a:solidFill>
            <a:srgbClr val="FFBA00"/>
          </a:solidFill>
          <a:ln w="28575">
            <a:solidFill>
              <a:srgbClr val="A1003D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A1003D"/>
                </a:solidFill>
              </a:rPr>
              <a:t>Results</a:t>
            </a:r>
          </a:p>
        </p:txBody>
      </p:sp>
      <p:sp>
        <p:nvSpPr>
          <p:cNvPr id="2064" name="Rectangle 2424"/>
          <p:cNvSpPr>
            <a:spLocks noChangeArrowheads="1"/>
          </p:cNvSpPr>
          <p:nvPr/>
        </p:nvSpPr>
        <p:spPr bwMode="auto">
          <a:xfrm>
            <a:off x="18274393" y="2820988"/>
            <a:ext cx="8636000" cy="131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sz="1400"/>
          </a:p>
          <a:p>
            <a:pPr>
              <a:spcBef>
                <a:spcPct val="20000"/>
              </a:spcBef>
            </a:pPr>
            <a:endParaRPr lang="en-US" sz="1400"/>
          </a:p>
          <a:p>
            <a:pPr>
              <a:spcBef>
                <a:spcPct val="20000"/>
              </a:spcBef>
            </a:pPr>
            <a:endParaRPr lang="en-US" sz="1400"/>
          </a:p>
        </p:txBody>
      </p:sp>
      <p:sp>
        <p:nvSpPr>
          <p:cNvPr id="2065" name="Text Box 2426"/>
          <p:cNvSpPr txBox="1">
            <a:spLocks noChangeArrowheads="1"/>
          </p:cNvSpPr>
          <p:nvPr/>
        </p:nvSpPr>
        <p:spPr bwMode="auto">
          <a:xfrm>
            <a:off x="18288000" y="10424160"/>
            <a:ext cx="8636000" cy="523220"/>
          </a:xfrm>
          <a:prstGeom prst="rect">
            <a:avLst/>
          </a:prstGeom>
          <a:solidFill>
            <a:srgbClr val="FFBA00"/>
          </a:solidFill>
          <a:ln w="28575">
            <a:solidFill>
              <a:srgbClr val="A1003D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A1003D"/>
                </a:solidFill>
              </a:rPr>
              <a:t>Acknowledgements</a:t>
            </a:r>
            <a:endParaRPr lang="en-US" sz="2800" b="1" dirty="0">
              <a:solidFill>
                <a:srgbClr val="A1003D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441921" y="3466985"/>
            <a:ext cx="8236479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dirty="0" err="1"/>
              <a:t>Lorem</a:t>
            </a:r>
            <a:r>
              <a:rPr lang="en-US" altLang="zh-CN" dirty="0"/>
              <a:t> </a:t>
            </a:r>
            <a:r>
              <a:rPr lang="en-US" altLang="zh-CN" dirty="0" err="1"/>
              <a:t>ipsum</a:t>
            </a:r>
            <a:r>
              <a:rPr lang="en-US" altLang="zh-CN" dirty="0"/>
              <a:t> dolor sit </a:t>
            </a:r>
            <a:r>
              <a:rPr lang="en-US" altLang="zh-CN" dirty="0" err="1"/>
              <a:t>amet</a:t>
            </a:r>
            <a:r>
              <a:rPr lang="en-US" altLang="zh-CN" dirty="0"/>
              <a:t>, </a:t>
            </a:r>
            <a:r>
              <a:rPr lang="en-US" altLang="zh-CN" dirty="0" err="1"/>
              <a:t>consectetuer</a:t>
            </a:r>
            <a:r>
              <a:rPr lang="en-US" altLang="zh-CN" dirty="0"/>
              <a:t> </a:t>
            </a:r>
            <a:r>
              <a:rPr lang="en-US" altLang="zh-CN" dirty="0" err="1"/>
              <a:t>adipiscing</a:t>
            </a:r>
            <a:r>
              <a:rPr lang="en-US" altLang="zh-CN" dirty="0"/>
              <a:t> </a:t>
            </a:r>
            <a:r>
              <a:rPr lang="en-US" altLang="zh-CN" dirty="0" err="1"/>
              <a:t>elit</a:t>
            </a:r>
            <a:r>
              <a:rPr lang="en-US" altLang="zh-CN" dirty="0"/>
              <a:t>. Maecenas </a:t>
            </a:r>
            <a:r>
              <a:rPr lang="en-US" altLang="zh-CN" dirty="0" err="1"/>
              <a:t>porttitor</a:t>
            </a:r>
            <a:r>
              <a:rPr lang="en-US" altLang="zh-CN" dirty="0"/>
              <a:t> </a:t>
            </a:r>
            <a:r>
              <a:rPr lang="en-US" altLang="zh-CN" dirty="0" err="1"/>
              <a:t>congue</a:t>
            </a:r>
            <a:r>
              <a:rPr lang="en-US" altLang="zh-CN" dirty="0"/>
              <a:t> </a:t>
            </a:r>
            <a:r>
              <a:rPr lang="en-US" altLang="zh-CN" dirty="0" err="1"/>
              <a:t>massa</a:t>
            </a:r>
            <a:r>
              <a:rPr lang="en-US" altLang="zh-CN" dirty="0"/>
              <a:t>. </a:t>
            </a:r>
            <a:r>
              <a:rPr lang="en-US" altLang="zh-CN" dirty="0" err="1"/>
              <a:t>Fusce</a:t>
            </a:r>
            <a:r>
              <a:rPr lang="en-US" altLang="zh-CN" dirty="0"/>
              <a:t> </a:t>
            </a:r>
            <a:r>
              <a:rPr lang="en-US" altLang="zh-CN" dirty="0" err="1"/>
              <a:t>posuere</a:t>
            </a:r>
            <a:r>
              <a:rPr lang="en-US" altLang="zh-CN" dirty="0"/>
              <a:t>, magna </a:t>
            </a:r>
            <a:r>
              <a:rPr lang="en-US" altLang="zh-CN" dirty="0" err="1"/>
              <a:t>sed</a:t>
            </a:r>
            <a:r>
              <a:rPr lang="en-US" altLang="zh-CN" dirty="0"/>
              <a:t> </a:t>
            </a:r>
            <a:r>
              <a:rPr lang="en-US" altLang="zh-CN" dirty="0" err="1"/>
              <a:t>pulvinar</a:t>
            </a:r>
            <a:r>
              <a:rPr lang="en-US" altLang="zh-CN" dirty="0"/>
              <a:t> </a:t>
            </a:r>
            <a:r>
              <a:rPr lang="en-US" altLang="zh-CN" dirty="0" err="1"/>
              <a:t>ultricies</a:t>
            </a:r>
            <a:r>
              <a:rPr lang="en-US" altLang="zh-CN" dirty="0"/>
              <a:t>, </a:t>
            </a:r>
            <a:r>
              <a:rPr lang="en-US" altLang="zh-CN" dirty="0" err="1"/>
              <a:t>purus</a:t>
            </a:r>
            <a:r>
              <a:rPr lang="en-US" altLang="zh-CN" dirty="0"/>
              <a:t> </a:t>
            </a:r>
            <a:r>
              <a:rPr lang="en-US" altLang="zh-CN" dirty="0" err="1"/>
              <a:t>lectus</a:t>
            </a:r>
            <a:r>
              <a:rPr lang="en-US" altLang="zh-CN" dirty="0"/>
              <a:t> </a:t>
            </a:r>
            <a:r>
              <a:rPr lang="en-US" altLang="zh-CN" dirty="0" err="1"/>
              <a:t>malesuada</a:t>
            </a:r>
            <a:r>
              <a:rPr lang="en-US" altLang="zh-CN" dirty="0"/>
              <a:t> </a:t>
            </a:r>
            <a:r>
              <a:rPr lang="en-US" altLang="zh-CN" dirty="0" err="1"/>
              <a:t>libero</a:t>
            </a:r>
            <a:r>
              <a:rPr lang="en-US" altLang="zh-CN" dirty="0"/>
              <a:t>, sit </a:t>
            </a:r>
            <a:r>
              <a:rPr lang="en-US" altLang="zh-CN" dirty="0" err="1"/>
              <a:t>amet</a:t>
            </a:r>
            <a:r>
              <a:rPr lang="en-US" altLang="zh-CN" dirty="0"/>
              <a:t> </a:t>
            </a:r>
            <a:r>
              <a:rPr lang="en-US" altLang="zh-CN" dirty="0" err="1"/>
              <a:t>commodo</a:t>
            </a:r>
            <a:r>
              <a:rPr lang="en-US" altLang="zh-CN" dirty="0"/>
              <a:t> magna </a:t>
            </a:r>
            <a:r>
              <a:rPr lang="en-US" altLang="zh-CN" dirty="0" err="1"/>
              <a:t>eros</a:t>
            </a:r>
            <a:r>
              <a:rPr lang="en-US" altLang="zh-CN" dirty="0"/>
              <a:t> </a:t>
            </a:r>
            <a:r>
              <a:rPr lang="en-US" altLang="zh-CN" dirty="0" err="1"/>
              <a:t>quis</a:t>
            </a:r>
            <a:r>
              <a:rPr lang="en-US" altLang="zh-CN" dirty="0"/>
              <a:t> </a:t>
            </a:r>
            <a:r>
              <a:rPr lang="en-US" altLang="zh-CN" dirty="0" err="1"/>
              <a:t>urna</a:t>
            </a:r>
            <a:r>
              <a:rPr lang="en-US" altLang="zh-CN" dirty="0"/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zh-CN" dirty="0"/>
          </a:p>
          <a:p>
            <a:pPr eaLnBrk="1" hangingPunct="1">
              <a:spcBef>
                <a:spcPct val="50000"/>
              </a:spcBef>
            </a:pPr>
            <a:r>
              <a:rPr lang="en-US" altLang="zh-CN" dirty="0" err="1"/>
              <a:t>Nunc</a:t>
            </a:r>
            <a:r>
              <a:rPr lang="en-US" altLang="zh-CN" dirty="0"/>
              <a:t> </a:t>
            </a:r>
            <a:r>
              <a:rPr lang="en-US" altLang="zh-CN" dirty="0" err="1"/>
              <a:t>viverra</a:t>
            </a:r>
            <a:r>
              <a:rPr lang="en-US" altLang="zh-CN" dirty="0"/>
              <a:t> </a:t>
            </a:r>
            <a:r>
              <a:rPr lang="en-US" altLang="zh-CN" dirty="0" err="1"/>
              <a:t>imperdiet</a:t>
            </a:r>
            <a:r>
              <a:rPr lang="en-US" altLang="zh-CN" dirty="0"/>
              <a:t> </a:t>
            </a:r>
            <a:r>
              <a:rPr lang="en-US" altLang="zh-CN" dirty="0" err="1"/>
              <a:t>enim</a:t>
            </a:r>
            <a:r>
              <a:rPr lang="en-US" altLang="zh-CN" dirty="0"/>
              <a:t>. </a:t>
            </a:r>
            <a:r>
              <a:rPr lang="en-US" altLang="zh-CN" dirty="0" err="1"/>
              <a:t>Fusce</a:t>
            </a:r>
            <a:r>
              <a:rPr lang="en-US" altLang="zh-CN" dirty="0"/>
              <a:t> est. </a:t>
            </a:r>
            <a:r>
              <a:rPr lang="en-US" altLang="zh-CN" dirty="0" err="1"/>
              <a:t>Vivamus</a:t>
            </a:r>
            <a:r>
              <a:rPr lang="en-US" altLang="zh-CN" dirty="0"/>
              <a:t> a </a:t>
            </a:r>
            <a:r>
              <a:rPr lang="en-US" altLang="zh-CN" dirty="0" err="1"/>
              <a:t>tellus</a:t>
            </a:r>
            <a:r>
              <a:rPr lang="en-US" altLang="zh-CN" dirty="0"/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zh-CN" dirty="0"/>
          </a:p>
          <a:p>
            <a:pPr eaLnBrk="1" hangingPunct="1">
              <a:spcBef>
                <a:spcPct val="50000"/>
              </a:spcBef>
            </a:pPr>
            <a:r>
              <a:rPr lang="en-US" altLang="zh-CN" dirty="0" err="1"/>
              <a:t>Pellentesque</a:t>
            </a:r>
            <a:r>
              <a:rPr lang="en-US" altLang="zh-CN" dirty="0"/>
              <a:t> habitant </a:t>
            </a:r>
            <a:r>
              <a:rPr lang="en-US" altLang="zh-CN" dirty="0" err="1"/>
              <a:t>morbi</a:t>
            </a:r>
            <a:r>
              <a:rPr lang="en-US" altLang="zh-CN" dirty="0"/>
              <a:t> </a:t>
            </a:r>
            <a:r>
              <a:rPr lang="en-US" altLang="zh-CN" dirty="0" err="1"/>
              <a:t>tristique</a:t>
            </a:r>
            <a:r>
              <a:rPr lang="en-US" altLang="zh-CN" dirty="0"/>
              <a:t> </a:t>
            </a:r>
            <a:r>
              <a:rPr lang="en-US" altLang="zh-CN" dirty="0" err="1"/>
              <a:t>senectus</a:t>
            </a:r>
            <a:r>
              <a:rPr lang="en-US" altLang="zh-CN" dirty="0"/>
              <a:t> et </a:t>
            </a:r>
            <a:r>
              <a:rPr lang="en-US" altLang="zh-CN" dirty="0" err="1"/>
              <a:t>netus</a:t>
            </a:r>
            <a:r>
              <a:rPr lang="en-US" altLang="zh-CN" dirty="0"/>
              <a:t> et </a:t>
            </a:r>
            <a:r>
              <a:rPr lang="en-US" altLang="zh-CN" dirty="0" err="1"/>
              <a:t>malesuada</a:t>
            </a:r>
            <a:r>
              <a:rPr lang="en-US" altLang="zh-CN" dirty="0"/>
              <a:t> fames ac </a:t>
            </a:r>
            <a:r>
              <a:rPr lang="en-US" altLang="zh-CN" dirty="0" err="1"/>
              <a:t>turpis</a:t>
            </a:r>
            <a:r>
              <a:rPr lang="en-US" altLang="zh-CN" dirty="0"/>
              <a:t> </a:t>
            </a:r>
            <a:r>
              <a:rPr lang="en-US" altLang="zh-CN" dirty="0" err="1"/>
              <a:t>egestas</a:t>
            </a:r>
            <a:r>
              <a:rPr lang="en-US" altLang="zh-CN" dirty="0"/>
              <a:t>. </a:t>
            </a:r>
            <a:r>
              <a:rPr lang="en-US" altLang="zh-CN" dirty="0" err="1"/>
              <a:t>Proin</a:t>
            </a:r>
            <a:r>
              <a:rPr lang="en-US" altLang="zh-CN" dirty="0"/>
              <a:t> </a:t>
            </a:r>
            <a:r>
              <a:rPr lang="en-US" altLang="zh-CN" dirty="0" err="1"/>
              <a:t>pharetra</a:t>
            </a:r>
            <a:r>
              <a:rPr lang="en-US" altLang="zh-CN" dirty="0"/>
              <a:t> </a:t>
            </a:r>
            <a:r>
              <a:rPr lang="en-US" altLang="zh-CN" dirty="0" err="1"/>
              <a:t>nonummy</a:t>
            </a:r>
            <a:r>
              <a:rPr lang="en-US" altLang="zh-CN" dirty="0"/>
              <a:t> </a:t>
            </a:r>
            <a:r>
              <a:rPr lang="en-US" altLang="zh-CN" dirty="0" err="1"/>
              <a:t>pede</a:t>
            </a:r>
            <a:r>
              <a:rPr lang="en-US" altLang="zh-CN" dirty="0"/>
              <a:t>. </a:t>
            </a:r>
            <a:r>
              <a:rPr lang="en-US" altLang="zh-CN" dirty="0" err="1"/>
              <a:t>Mauris</a:t>
            </a:r>
            <a:r>
              <a:rPr lang="en-US" altLang="zh-CN" dirty="0"/>
              <a:t> et </a:t>
            </a:r>
            <a:r>
              <a:rPr lang="en-US" altLang="zh-CN" dirty="0" err="1"/>
              <a:t>orci</a:t>
            </a:r>
            <a:r>
              <a:rPr lang="en-US" altLang="zh-CN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dirty="0" err="1"/>
              <a:t>Pellentesque</a:t>
            </a:r>
            <a:r>
              <a:rPr lang="en-US" altLang="zh-CN" dirty="0"/>
              <a:t> habitant </a:t>
            </a:r>
            <a:r>
              <a:rPr lang="en-US" altLang="zh-CN" dirty="0" err="1"/>
              <a:t>morbi</a:t>
            </a:r>
            <a:r>
              <a:rPr lang="en-US" altLang="zh-CN" dirty="0"/>
              <a:t> </a:t>
            </a:r>
            <a:r>
              <a:rPr lang="en-US" altLang="zh-CN" dirty="0" err="1"/>
              <a:t>tristique</a:t>
            </a:r>
            <a:r>
              <a:rPr lang="en-US" altLang="zh-CN" dirty="0"/>
              <a:t> </a:t>
            </a:r>
            <a:r>
              <a:rPr lang="en-US" altLang="zh-CN" dirty="0" err="1"/>
              <a:t>senectus</a:t>
            </a:r>
            <a:r>
              <a:rPr lang="en-US" altLang="zh-CN" dirty="0"/>
              <a:t> et </a:t>
            </a:r>
            <a:r>
              <a:rPr lang="en-US" altLang="zh-CN" dirty="0" err="1"/>
              <a:t>netus</a:t>
            </a:r>
            <a:r>
              <a:rPr lang="en-US" altLang="zh-CN" dirty="0"/>
              <a:t> et </a:t>
            </a:r>
            <a:r>
              <a:rPr lang="en-US" altLang="zh-CN" dirty="0" err="1"/>
              <a:t>malesuada</a:t>
            </a:r>
            <a:r>
              <a:rPr lang="en-US" altLang="zh-CN" dirty="0"/>
              <a:t> fames ac </a:t>
            </a:r>
            <a:r>
              <a:rPr lang="en-US" altLang="zh-CN" dirty="0" err="1"/>
              <a:t>turpis</a:t>
            </a:r>
            <a:r>
              <a:rPr lang="en-US" altLang="zh-CN" dirty="0"/>
              <a:t> </a:t>
            </a:r>
            <a:r>
              <a:rPr lang="en-US" altLang="zh-CN" dirty="0" err="1"/>
              <a:t>egestas</a:t>
            </a:r>
            <a:r>
              <a:rPr lang="en-US" altLang="zh-CN" dirty="0"/>
              <a:t>. </a:t>
            </a:r>
            <a:r>
              <a:rPr lang="en-US" altLang="zh-CN" dirty="0" err="1"/>
              <a:t>Proin</a:t>
            </a:r>
            <a:r>
              <a:rPr lang="en-US" altLang="zh-CN" dirty="0"/>
              <a:t> </a:t>
            </a:r>
            <a:r>
              <a:rPr lang="en-US" altLang="zh-CN" dirty="0" err="1"/>
              <a:t>pharetra</a:t>
            </a:r>
            <a:r>
              <a:rPr lang="en-US" altLang="zh-CN" dirty="0"/>
              <a:t> </a:t>
            </a:r>
            <a:r>
              <a:rPr lang="en-US" altLang="zh-CN" dirty="0" err="1"/>
              <a:t>nonummy</a:t>
            </a:r>
            <a:r>
              <a:rPr lang="en-US" altLang="zh-CN" dirty="0"/>
              <a:t> </a:t>
            </a:r>
            <a:r>
              <a:rPr lang="en-US" altLang="zh-CN" dirty="0" err="1"/>
              <a:t>pede</a:t>
            </a:r>
            <a:r>
              <a:rPr lang="en-US" altLang="zh-CN" dirty="0"/>
              <a:t>. </a:t>
            </a:r>
            <a:r>
              <a:rPr lang="en-US" altLang="zh-CN" dirty="0" err="1"/>
              <a:t>Mauris</a:t>
            </a:r>
            <a:r>
              <a:rPr lang="en-US" altLang="zh-CN" dirty="0"/>
              <a:t> et </a:t>
            </a:r>
            <a:r>
              <a:rPr lang="en-US" altLang="zh-CN" dirty="0" err="1"/>
              <a:t>orci</a:t>
            </a:r>
            <a:r>
              <a:rPr lang="en-US" altLang="zh-CN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dirty="0" err="1"/>
              <a:t>Pellentesque</a:t>
            </a:r>
            <a:r>
              <a:rPr lang="en-US" altLang="zh-CN" dirty="0"/>
              <a:t> habitant </a:t>
            </a:r>
            <a:r>
              <a:rPr lang="en-US" altLang="zh-CN" dirty="0" err="1"/>
              <a:t>morbi</a:t>
            </a:r>
            <a:r>
              <a:rPr lang="en-US" altLang="zh-CN" dirty="0"/>
              <a:t> </a:t>
            </a:r>
            <a:r>
              <a:rPr lang="en-US" altLang="zh-CN" dirty="0" err="1"/>
              <a:t>tristique</a:t>
            </a:r>
            <a:r>
              <a:rPr lang="en-US" altLang="zh-CN" dirty="0"/>
              <a:t> </a:t>
            </a:r>
            <a:r>
              <a:rPr lang="en-US" altLang="zh-CN" dirty="0" err="1"/>
              <a:t>senectus</a:t>
            </a:r>
            <a:r>
              <a:rPr lang="en-US" altLang="zh-CN" dirty="0"/>
              <a:t> et </a:t>
            </a:r>
            <a:r>
              <a:rPr lang="en-US" altLang="zh-CN" dirty="0" err="1"/>
              <a:t>netus</a:t>
            </a:r>
            <a:r>
              <a:rPr lang="en-US" altLang="zh-CN" dirty="0"/>
              <a:t> et </a:t>
            </a:r>
            <a:r>
              <a:rPr lang="en-US" altLang="zh-CN" dirty="0" err="1"/>
              <a:t>malesuada</a:t>
            </a:r>
            <a:r>
              <a:rPr lang="en-US" altLang="zh-CN" dirty="0"/>
              <a:t> fames ac </a:t>
            </a:r>
            <a:r>
              <a:rPr lang="en-US" altLang="zh-CN" dirty="0" err="1"/>
              <a:t>turpis</a:t>
            </a:r>
            <a:r>
              <a:rPr lang="en-US" altLang="zh-CN" dirty="0"/>
              <a:t> </a:t>
            </a:r>
            <a:r>
              <a:rPr lang="en-US" altLang="zh-CN" dirty="0" err="1"/>
              <a:t>egestas</a:t>
            </a:r>
            <a:r>
              <a:rPr lang="en-US" altLang="zh-CN" dirty="0"/>
              <a:t>. </a:t>
            </a:r>
            <a:r>
              <a:rPr lang="en-US" altLang="zh-CN" dirty="0" err="1"/>
              <a:t>Proin</a:t>
            </a:r>
            <a:r>
              <a:rPr lang="en-US" altLang="zh-CN" dirty="0"/>
              <a:t> </a:t>
            </a:r>
            <a:r>
              <a:rPr lang="en-US" altLang="zh-CN" dirty="0" err="1"/>
              <a:t>pharetra</a:t>
            </a:r>
            <a:r>
              <a:rPr lang="en-US" altLang="zh-CN" dirty="0"/>
              <a:t> </a:t>
            </a:r>
            <a:r>
              <a:rPr lang="en-US" altLang="zh-CN" dirty="0" err="1"/>
              <a:t>nonummy</a:t>
            </a:r>
            <a:r>
              <a:rPr lang="en-US" altLang="zh-CN" dirty="0"/>
              <a:t> </a:t>
            </a:r>
            <a:r>
              <a:rPr lang="en-US" altLang="zh-CN" dirty="0" err="1"/>
              <a:t>pede</a:t>
            </a:r>
            <a:r>
              <a:rPr lang="en-US" altLang="zh-CN" dirty="0"/>
              <a:t>. </a:t>
            </a:r>
            <a:r>
              <a:rPr lang="en-US" altLang="zh-CN" dirty="0" err="1"/>
              <a:t>Mauris</a:t>
            </a:r>
            <a:r>
              <a:rPr lang="en-US" altLang="zh-CN" dirty="0"/>
              <a:t> et </a:t>
            </a:r>
            <a:r>
              <a:rPr lang="en-US" altLang="zh-CN" dirty="0" err="1"/>
              <a:t>orci</a:t>
            </a:r>
            <a:r>
              <a:rPr lang="en-US" altLang="zh-CN" dirty="0" smtClean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dirty="0" err="1"/>
              <a:t>Pellentesque</a:t>
            </a:r>
            <a:r>
              <a:rPr lang="en-US" altLang="zh-CN" dirty="0"/>
              <a:t> habitant </a:t>
            </a:r>
            <a:r>
              <a:rPr lang="en-US" altLang="zh-CN" dirty="0" err="1"/>
              <a:t>morbi</a:t>
            </a:r>
            <a:r>
              <a:rPr lang="en-US" altLang="zh-CN" dirty="0"/>
              <a:t> </a:t>
            </a:r>
            <a:r>
              <a:rPr lang="en-US" altLang="zh-CN" dirty="0" err="1"/>
              <a:t>tristique</a:t>
            </a:r>
            <a:r>
              <a:rPr lang="en-US" altLang="zh-CN" dirty="0"/>
              <a:t> </a:t>
            </a:r>
            <a:r>
              <a:rPr lang="en-US" altLang="zh-CN" dirty="0" err="1"/>
              <a:t>senectus</a:t>
            </a:r>
            <a:r>
              <a:rPr lang="en-US" altLang="zh-CN" dirty="0"/>
              <a:t> et </a:t>
            </a:r>
            <a:r>
              <a:rPr lang="en-US" altLang="zh-CN" dirty="0" err="1"/>
              <a:t>netus</a:t>
            </a:r>
            <a:r>
              <a:rPr lang="en-US" altLang="zh-CN" dirty="0"/>
              <a:t> et </a:t>
            </a:r>
            <a:r>
              <a:rPr lang="en-US" altLang="zh-CN" dirty="0" err="1"/>
              <a:t>malesuada</a:t>
            </a:r>
            <a:r>
              <a:rPr lang="en-US" altLang="zh-CN" dirty="0"/>
              <a:t> fames ac </a:t>
            </a:r>
            <a:r>
              <a:rPr lang="en-US" altLang="zh-CN" dirty="0" err="1"/>
              <a:t>turpis</a:t>
            </a:r>
            <a:r>
              <a:rPr lang="en-US" altLang="zh-CN" dirty="0"/>
              <a:t> </a:t>
            </a:r>
            <a:r>
              <a:rPr lang="en-US" altLang="zh-CN" dirty="0" err="1"/>
              <a:t>egestas</a:t>
            </a:r>
            <a:r>
              <a:rPr lang="en-US" altLang="zh-CN" dirty="0"/>
              <a:t>. </a:t>
            </a:r>
            <a:r>
              <a:rPr lang="en-US" altLang="zh-CN" dirty="0" err="1"/>
              <a:t>Proin</a:t>
            </a:r>
            <a:r>
              <a:rPr lang="en-US" altLang="zh-CN" dirty="0"/>
              <a:t> </a:t>
            </a:r>
            <a:r>
              <a:rPr lang="en-US" altLang="zh-CN" dirty="0" err="1"/>
              <a:t>pharetra</a:t>
            </a:r>
            <a:r>
              <a:rPr lang="en-US" altLang="zh-CN" dirty="0"/>
              <a:t> </a:t>
            </a:r>
            <a:r>
              <a:rPr lang="en-US" altLang="zh-CN" dirty="0" err="1"/>
              <a:t>nonummy</a:t>
            </a:r>
            <a:r>
              <a:rPr lang="en-US" altLang="zh-CN" dirty="0"/>
              <a:t> </a:t>
            </a:r>
            <a:r>
              <a:rPr lang="en-US" altLang="zh-CN" dirty="0" err="1"/>
              <a:t>pede</a:t>
            </a:r>
            <a:r>
              <a:rPr lang="en-US" altLang="zh-CN" dirty="0"/>
              <a:t>. </a:t>
            </a:r>
            <a:r>
              <a:rPr lang="en-US" altLang="zh-CN" dirty="0" err="1"/>
              <a:t>Mauris</a:t>
            </a:r>
            <a:r>
              <a:rPr lang="en-US" altLang="zh-CN" dirty="0"/>
              <a:t> et </a:t>
            </a:r>
            <a:r>
              <a:rPr lang="en-US" altLang="zh-CN" dirty="0" err="1"/>
              <a:t>orci</a:t>
            </a:r>
            <a:r>
              <a:rPr lang="en-US" altLang="zh-CN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dirty="0" err="1"/>
              <a:t>Pellentesque</a:t>
            </a:r>
            <a:r>
              <a:rPr lang="en-US" altLang="zh-CN" dirty="0"/>
              <a:t> habitant </a:t>
            </a:r>
            <a:r>
              <a:rPr lang="en-US" altLang="zh-CN" dirty="0" err="1"/>
              <a:t>morbi</a:t>
            </a:r>
            <a:r>
              <a:rPr lang="en-US" altLang="zh-CN" dirty="0"/>
              <a:t> </a:t>
            </a:r>
            <a:r>
              <a:rPr lang="en-US" altLang="zh-CN" dirty="0" err="1"/>
              <a:t>tristique</a:t>
            </a:r>
            <a:r>
              <a:rPr lang="en-US" altLang="zh-CN" dirty="0"/>
              <a:t> </a:t>
            </a:r>
            <a:r>
              <a:rPr lang="en-US" altLang="zh-CN" dirty="0" err="1"/>
              <a:t>senectus</a:t>
            </a:r>
            <a:r>
              <a:rPr lang="en-US" altLang="zh-CN" dirty="0"/>
              <a:t> et </a:t>
            </a:r>
            <a:r>
              <a:rPr lang="en-US" altLang="zh-CN" dirty="0" err="1"/>
              <a:t>netus</a:t>
            </a:r>
            <a:r>
              <a:rPr lang="en-US" altLang="zh-CN" dirty="0"/>
              <a:t> et </a:t>
            </a:r>
            <a:r>
              <a:rPr lang="en-US" altLang="zh-CN" dirty="0" err="1"/>
              <a:t>malesuada</a:t>
            </a:r>
            <a:r>
              <a:rPr lang="en-US" altLang="zh-CN" dirty="0"/>
              <a:t> fames ac </a:t>
            </a:r>
            <a:r>
              <a:rPr lang="en-US" altLang="zh-CN" dirty="0" err="1"/>
              <a:t>turpis</a:t>
            </a:r>
            <a:r>
              <a:rPr lang="en-US" altLang="zh-CN" dirty="0"/>
              <a:t> </a:t>
            </a:r>
            <a:r>
              <a:rPr lang="en-US" altLang="zh-CN" dirty="0" err="1"/>
              <a:t>egestas</a:t>
            </a:r>
            <a:r>
              <a:rPr lang="en-US" altLang="zh-CN" dirty="0"/>
              <a:t>. </a:t>
            </a:r>
            <a:r>
              <a:rPr lang="en-US" altLang="zh-CN" dirty="0" err="1"/>
              <a:t>Proin</a:t>
            </a:r>
            <a:r>
              <a:rPr lang="en-US" altLang="zh-CN" dirty="0"/>
              <a:t> </a:t>
            </a:r>
            <a:r>
              <a:rPr lang="en-US" altLang="zh-CN" dirty="0" err="1"/>
              <a:t>pharetra</a:t>
            </a:r>
            <a:r>
              <a:rPr lang="en-US" altLang="zh-CN" dirty="0"/>
              <a:t> </a:t>
            </a:r>
            <a:r>
              <a:rPr lang="en-US" altLang="zh-CN" dirty="0" err="1"/>
              <a:t>nonummy</a:t>
            </a:r>
            <a:r>
              <a:rPr lang="en-US" altLang="zh-CN" dirty="0"/>
              <a:t> </a:t>
            </a:r>
            <a:r>
              <a:rPr lang="en-US" altLang="zh-CN" dirty="0" err="1"/>
              <a:t>pede</a:t>
            </a:r>
            <a:r>
              <a:rPr lang="en-US" altLang="zh-CN" dirty="0"/>
              <a:t>. </a:t>
            </a:r>
            <a:r>
              <a:rPr lang="en-US" altLang="zh-CN" dirty="0" err="1"/>
              <a:t>Mauris</a:t>
            </a:r>
            <a:r>
              <a:rPr lang="en-US" altLang="zh-CN" dirty="0"/>
              <a:t> et </a:t>
            </a:r>
            <a:r>
              <a:rPr lang="en-US" altLang="zh-CN" dirty="0" err="1"/>
              <a:t>orci</a:t>
            </a:r>
            <a:r>
              <a:rPr lang="en-US" altLang="zh-CN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dirty="0" err="1"/>
              <a:t>Pellentesque</a:t>
            </a:r>
            <a:r>
              <a:rPr lang="en-US" altLang="zh-CN" dirty="0"/>
              <a:t> habitant </a:t>
            </a:r>
            <a:r>
              <a:rPr lang="en-US" altLang="zh-CN" dirty="0" err="1"/>
              <a:t>morbi</a:t>
            </a:r>
            <a:r>
              <a:rPr lang="en-US" altLang="zh-CN" dirty="0"/>
              <a:t> </a:t>
            </a:r>
            <a:r>
              <a:rPr lang="en-US" altLang="zh-CN" dirty="0" err="1"/>
              <a:t>tristique</a:t>
            </a:r>
            <a:r>
              <a:rPr lang="en-US" altLang="zh-CN" dirty="0"/>
              <a:t> </a:t>
            </a:r>
            <a:r>
              <a:rPr lang="en-US" altLang="zh-CN" dirty="0" err="1"/>
              <a:t>senectus</a:t>
            </a:r>
            <a:r>
              <a:rPr lang="en-US" altLang="zh-CN" dirty="0"/>
              <a:t> et </a:t>
            </a:r>
            <a:r>
              <a:rPr lang="en-US" altLang="zh-CN" dirty="0" err="1"/>
              <a:t>netus</a:t>
            </a:r>
            <a:r>
              <a:rPr lang="en-US" altLang="zh-CN" dirty="0"/>
              <a:t> et </a:t>
            </a:r>
            <a:r>
              <a:rPr lang="en-US" altLang="zh-CN" dirty="0" err="1"/>
              <a:t>malesuada</a:t>
            </a:r>
            <a:r>
              <a:rPr lang="en-US" altLang="zh-CN" dirty="0"/>
              <a:t> fames ac </a:t>
            </a:r>
            <a:r>
              <a:rPr lang="en-US" altLang="zh-CN" dirty="0" err="1"/>
              <a:t>turpis</a:t>
            </a:r>
            <a:r>
              <a:rPr lang="en-US" altLang="zh-CN" dirty="0"/>
              <a:t> </a:t>
            </a:r>
            <a:r>
              <a:rPr lang="en-US" altLang="zh-CN" dirty="0" err="1"/>
              <a:t>egestas</a:t>
            </a:r>
            <a:r>
              <a:rPr lang="en-US" altLang="zh-CN" dirty="0"/>
              <a:t>. </a:t>
            </a:r>
            <a:r>
              <a:rPr lang="en-US" altLang="zh-CN" dirty="0" err="1"/>
              <a:t>Proin</a:t>
            </a:r>
            <a:r>
              <a:rPr lang="en-US" altLang="zh-CN" dirty="0"/>
              <a:t> </a:t>
            </a:r>
            <a:r>
              <a:rPr lang="en-US" altLang="zh-CN" dirty="0" err="1"/>
              <a:t>pharetra</a:t>
            </a:r>
            <a:r>
              <a:rPr lang="en-US" altLang="zh-CN" dirty="0"/>
              <a:t> </a:t>
            </a:r>
            <a:r>
              <a:rPr lang="en-US" altLang="zh-CN" dirty="0" err="1"/>
              <a:t>nonummy</a:t>
            </a:r>
            <a:r>
              <a:rPr lang="en-US" altLang="zh-CN" dirty="0"/>
              <a:t> </a:t>
            </a:r>
            <a:r>
              <a:rPr lang="en-US" altLang="zh-CN" dirty="0" err="1"/>
              <a:t>pede</a:t>
            </a:r>
            <a:r>
              <a:rPr lang="en-US" altLang="zh-CN" dirty="0"/>
              <a:t>. </a:t>
            </a:r>
            <a:r>
              <a:rPr lang="en-US" altLang="zh-CN" dirty="0" err="1"/>
              <a:t>Mauris</a:t>
            </a:r>
            <a:r>
              <a:rPr lang="en-US" altLang="zh-CN" dirty="0"/>
              <a:t> et </a:t>
            </a:r>
            <a:r>
              <a:rPr lang="en-US" altLang="zh-CN" dirty="0" err="1"/>
              <a:t>orci</a:t>
            </a:r>
            <a:r>
              <a:rPr lang="en-US" altLang="zh-CN" dirty="0" smtClean="0"/>
              <a:t>.</a:t>
            </a:r>
            <a:endParaRPr lang="en-US" altLang="zh-CN" dirty="0"/>
          </a:p>
        </p:txBody>
      </p:sp>
      <p:sp>
        <p:nvSpPr>
          <p:cNvPr id="25" name="Rectangle 24"/>
          <p:cNvSpPr/>
          <p:nvPr/>
        </p:nvSpPr>
        <p:spPr>
          <a:xfrm>
            <a:off x="508000" y="5105400"/>
            <a:ext cx="8646583" cy="7332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dirty="0" err="1"/>
              <a:t>Lorem</a:t>
            </a:r>
            <a:r>
              <a:rPr lang="en-US" altLang="zh-CN" dirty="0"/>
              <a:t> </a:t>
            </a:r>
            <a:r>
              <a:rPr lang="en-US" altLang="zh-CN" dirty="0" err="1"/>
              <a:t>ipsum</a:t>
            </a:r>
            <a:r>
              <a:rPr lang="en-US" altLang="zh-CN" dirty="0"/>
              <a:t> dolor sit </a:t>
            </a:r>
            <a:r>
              <a:rPr lang="en-US" altLang="zh-CN" dirty="0" err="1"/>
              <a:t>amet</a:t>
            </a:r>
            <a:r>
              <a:rPr lang="en-US" altLang="zh-CN" dirty="0"/>
              <a:t>, </a:t>
            </a:r>
            <a:r>
              <a:rPr lang="en-US" altLang="zh-CN" dirty="0" err="1"/>
              <a:t>consectetuer</a:t>
            </a:r>
            <a:r>
              <a:rPr lang="en-US" altLang="zh-CN" dirty="0"/>
              <a:t> </a:t>
            </a:r>
            <a:r>
              <a:rPr lang="en-US" altLang="zh-CN" dirty="0" err="1"/>
              <a:t>adipiscing</a:t>
            </a:r>
            <a:r>
              <a:rPr lang="en-US" altLang="zh-CN" dirty="0"/>
              <a:t> </a:t>
            </a:r>
            <a:r>
              <a:rPr lang="en-US" altLang="zh-CN" dirty="0" err="1"/>
              <a:t>elit</a:t>
            </a:r>
            <a:r>
              <a:rPr lang="en-US" altLang="zh-CN" dirty="0"/>
              <a:t>. Maecenas </a:t>
            </a:r>
            <a:r>
              <a:rPr lang="en-US" altLang="zh-CN" dirty="0" err="1"/>
              <a:t>porttitor</a:t>
            </a:r>
            <a:r>
              <a:rPr lang="en-US" altLang="zh-CN" dirty="0"/>
              <a:t> </a:t>
            </a:r>
            <a:r>
              <a:rPr lang="en-US" altLang="zh-CN" dirty="0" err="1"/>
              <a:t>congue</a:t>
            </a:r>
            <a:r>
              <a:rPr lang="en-US" altLang="zh-CN" dirty="0"/>
              <a:t> </a:t>
            </a:r>
            <a:r>
              <a:rPr lang="en-US" altLang="zh-CN" dirty="0" err="1"/>
              <a:t>massa</a:t>
            </a:r>
            <a:r>
              <a:rPr lang="en-US" altLang="zh-CN" dirty="0"/>
              <a:t>. </a:t>
            </a:r>
            <a:r>
              <a:rPr lang="en-US" altLang="zh-CN" dirty="0" err="1"/>
              <a:t>Fusce</a:t>
            </a:r>
            <a:r>
              <a:rPr lang="en-US" altLang="zh-CN" dirty="0"/>
              <a:t> </a:t>
            </a:r>
            <a:r>
              <a:rPr lang="en-US" altLang="zh-CN" dirty="0" err="1"/>
              <a:t>posuere</a:t>
            </a:r>
            <a:r>
              <a:rPr lang="en-US" altLang="zh-CN" dirty="0"/>
              <a:t>, magna </a:t>
            </a:r>
            <a:r>
              <a:rPr lang="en-US" altLang="zh-CN" dirty="0" err="1"/>
              <a:t>sed</a:t>
            </a:r>
            <a:r>
              <a:rPr lang="en-US" altLang="zh-CN" dirty="0"/>
              <a:t> </a:t>
            </a:r>
            <a:r>
              <a:rPr lang="en-US" altLang="zh-CN" dirty="0" err="1"/>
              <a:t>pulvinar</a:t>
            </a:r>
            <a:r>
              <a:rPr lang="en-US" altLang="zh-CN" dirty="0"/>
              <a:t> </a:t>
            </a:r>
            <a:r>
              <a:rPr lang="en-US" altLang="zh-CN" dirty="0" err="1"/>
              <a:t>ultricies</a:t>
            </a:r>
            <a:r>
              <a:rPr lang="en-US" altLang="zh-CN" dirty="0"/>
              <a:t>, </a:t>
            </a:r>
            <a:r>
              <a:rPr lang="en-US" altLang="zh-CN" dirty="0" err="1"/>
              <a:t>purus</a:t>
            </a:r>
            <a:r>
              <a:rPr lang="en-US" altLang="zh-CN" dirty="0"/>
              <a:t> </a:t>
            </a:r>
            <a:r>
              <a:rPr lang="en-US" altLang="zh-CN" dirty="0" err="1"/>
              <a:t>lectus</a:t>
            </a:r>
            <a:r>
              <a:rPr lang="en-US" altLang="zh-CN" dirty="0"/>
              <a:t> </a:t>
            </a:r>
            <a:r>
              <a:rPr lang="en-US" altLang="zh-CN" dirty="0" err="1"/>
              <a:t>malesuada</a:t>
            </a:r>
            <a:r>
              <a:rPr lang="en-US" altLang="zh-CN" dirty="0"/>
              <a:t> </a:t>
            </a:r>
            <a:r>
              <a:rPr lang="en-US" altLang="zh-CN" dirty="0" err="1"/>
              <a:t>libero</a:t>
            </a:r>
            <a:r>
              <a:rPr lang="en-US" altLang="zh-CN" dirty="0"/>
              <a:t>, sit </a:t>
            </a:r>
            <a:r>
              <a:rPr lang="en-US" altLang="zh-CN" dirty="0" err="1"/>
              <a:t>amet</a:t>
            </a:r>
            <a:r>
              <a:rPr lang="en-US" altLang="zh-CN" dirty="0"/>
              <a:t> </a:t>
            </a:r>
            <a:r>
              <a:rPr lang="en-US" altLang="zh-CN" dirty="0" err="1"/>
              <a:t>commodo</a:t>
            </a:r>
            <a:r>
              <a:rPr lang="en-US" altLang="zh-CN" dirty="0"/>
              <a:t> magna </a:t>
            </a:r>
            <a:r>
              <a:rPr lang="en-US" altLang="zh-CN" dirty="0" err="1"/>
              <a:t>eros</a:t>
            </a:r>
            <a:r>
              <a:rPr lang="en-US" altLang="zh-CN" dirty="0"/>
              <a:t> </a:t>
            </a:r>
            <a:r>
              <a:rPr lang="en-US" altLang="zh-CN" dirty="0" err="1"/>
              <a:t>quis</a:t>
            </a:r>
            <a:r>
              <a:rPr lang="en-US" altLang="zh-CN" dirty="0"/>
              <a:t> </a:t>
            </a:r>
            <a:r>
              <a:rPr lang="en-US" altLang="zh-CN" dirty="0" err="1"/>
              <a:t>urna</a:t>
            </a:r>
            <a:r>
              <a:rPr lang="en-US" altLang="zh-CN" dirty="0"/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zh-CN" dirty="0"/>
          </a:p>
          <a:p>
            <a:pPr eaLnBrk="1" hangingPunct="1">
              <a:spcBef>
                <a:spcPct val="50000"/>
              </a:spcBef>
            </a:pPr>
            <a:r>
              <a:rPr lang="en-US" altLang="zh-CN" dirty="0" err="1"/>
              <a:t>Nunc</a:t>
            </a:r>
            <a:r>
              <a:rPr lang="en-US" altLang="zh-CN" dirty="0"/>
              <a:t> </a:t>
            </a:r>
            <a:r>
              <a:rPr lang="en-US" altLang="zh-CN" dirty="0" err="1"/>
              <a:t>viverra</a:t>
            </a:r>
            <a:r>
              <a:rPr lang="en-US" altLang="zh-CN" dirty="0"/>
              <a:t> </a:t>
            </a:r>
            <a:r>
              <a:rPr lang="en-US" altLang="zh-CN" dirty="0" err="1"/>
              <a:t>imperdiet</a:t>
            </a:r>
            <a:r>
              <a:rPr lang="en-US" altLang="zh-CN" dirty="0"/>
              <a:t> </a:t>
            </a:r>
            <a:r>
              <a:rPr lang="en-US" altLang="zh-CN" dirty="0" err="1"/>
              <a:t>enim</a:t>
            </a:r>
            <a:r>
              <a:rPr lang="en-US" altLang="zh-CN" dirty="0"/>
              <a:t>. </a:t>
            </a:r>
            <a:r>
              <a:rPr lang="en-US" altLang="zh-CN" dirty="0" err="1"/>
              <a:t>Fusce</a:t>
            </a:r>
            <a:r>
              <a:rPr lang="en-US" altLang="zh-CN" dirty="0"/>
              <a:t> est. </a:t>
            </a:r>
            <a:r>
              <a:rPr lang="en-US" altLang="zh-CN" dirty="0" err="1"/>
              <a:t>Vivamus</a:t>
            </a:r>
            <a:r>
              <a:rPr lang="en-US" altLang="zh-CN" dirty="0"/>
              <a:t> a </a:t>
            </a:r>
            <a:r>
              <a:rPr lang="en-US" altLang="zh-CN" dirty="0" err="1"/>
              <a:t>tellus</a:t>
            </a:r>
            <a:r>
              <a:rPr lang="en-US" altLang="zh-CN" dirty="0"/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zh-CN" dirty="0"/>
          </a:p>
          <a:p>
            <a:pPr eaLnBrk="1" hangingPunct="1">
              <a:spcBef>
                <a:spcPct val="50000"/>
              </a:spcBef>
            </a:pPr>
            <a:r>
              <a:rPr lang="en-US" altLang="zh-CN" dirty="0" err="1"/>
              <a:t>Pellentesque</a:t>
            </a:r>
            <a:r>
              <a:rPr lang="en-US" altLang="zh-CN" dirty="0"/>
              <a:t> habitant </a:t>
            </a:r>
            <a:r>
              <a:rPr lang="en-US" altLang="zh-CN" dirty="0" err="1"/>
              <a:t>morbi</a:t>
            </a:r>
            <a:r>
              <a:rPr lang="en-US" altLang="zh-CN" dirty="0"/>
              <a:t> </a:t>
            </a:r>
            <a:r>
              <a:rPr lang="en-US" altLang="zh-CN" dirty="0" err="1"/>
              <a:t>tristique</a:t>
            </a:r>
            <a:r>
              <a:rPr lang="en-US" altLang="zh-CN" dirty="0"/>
              <a:t> </a:t>
            </a:r>
            <a:r>
              <a:rPr lang="en-US" altLang="zh-CN" dirty="0" err="1"/>
              <a:t>senectus</a:t>
            </a:r>
            <a:r>
              <a:rPr lang="en-US" altLang="zh-CN" dirty="0"/>
              <a:t> et </a:t>
            </a:r>
            <a:r>
              <a:rPr lang="en-US" altLang="zh-CN" dirty="0" err="1"/>
              <a:t>netus</a:t>
            </a:r>
            <a:r>
              <a:rPr lang="en-US" altLang="zh-CN" dirty="0"/>
              <a:t> et </a:t>
            </a:r>
            <a:r>
              <a:rPr lang="en-US" altLang="zh-CN" dirty="0" err="1"/>
              <a:t>malesuada</a:t>
            </a:r>
            <a:r>
              <a:rPr lang="en-US" altLang="zh-CN" dirty="0"/>
              <a:t> fames ac </a:t>
            </a:r>
            <a:r>
              <a:rPr lang="en-US" altLang="zh-CN" dirty="0" err="1"/>
              <a:t>turpis</a:t>
            </a:r>
            <a:r>
              <a:rPr lang="en-US" altLang="zh-CN" dirty="0"/>
              <a:t> </a:t>
            </a:r>
            <a:r>
              <a:rPr lang="en-US" altLang="zh-CN" dirty="0" err="1"/>
              <a:t>egestas</a:t>
            </a:r>
            <a:r>
              <a:rPr lang="en-US" altLang="zh-CN" dirty="0"/>
              <a:t>. </a:t>
            </a:r>
            <a:r>
              <a:rPr lang="en-US" altLang="zh-CN" dirty="0" err="1"/>
              <a:t>Proin</a:t>
            </a:r>
            <a:r>
              <a:rPr lang="en-US" altLang="zh-CN" dirty="0"/>
              <a:t> </a:t>
            </a:r>
            <a:r>
              <a:rPr lang="en-US" altLang="zh-CN" dirty="0" err="1"/>
              <a:t>pharetra</a:t>
            </a:r>
            <a:r>
              <a:rPr lang="en-US" altLang="zh-CN" dirty="0"/>
              <a:t> </a:t>
            </a:r>
            <a:r>
              <a:rPr lang="en-US" altLang="zh-CN" dirty="0" err="1"/>
              <a:t>nonummy</a:t>
            </a:r>
            <a:r>
              <a:rPr lang="en-US" altLang="zh-CN" dirty="0"/>
              <a:t> </a:t>
            </a:r>
            <a:r>
              <a:rPr lang="en-US" altLang="zh-CN" dirty="0" err="1"/>
              <a:t>pede</a:t>
            </a:r>
            <a:r>
              <a:rPr lang="en-US" altLang="zh-CN" dirty="0"/>
              <a:t>. </a:t>
            </a:r>
            <a:r>
              <a:rPr lang="en-US" altLang="zh-CN" dirty="0" err="1"/>
              <a:t>Mauris</a:t>
            </a:r>
            <a:r>
              <a:rPr lang="en-US" altLang="zh-CN" dirty="0"/>
              <a:t> et </a:t>
            </a:r>
            <a:r>
              <a:rPr lang="en-US" altLang="zh-CN" dirty="0" err="1"/>
              <a:t>orci</a:t>
            </a:r>
            <a:r>
              <a:rPr lang="en-US" altLang="zh-CN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dirty="0" err="1"/>
              <a:t>Pellentesque</a:t>
            </a:r>
            <a:r>
              <a:rPr lang="en-US" altLang="zh-CN" dirty="0"/>
              <a:t> habitant </a:t>
            </a:r>
            <a:r>
              <a:rPr lang="en-US" altLang="zh-CN" dirty="0" err="1"/>
              <a:t>morbi</a:t>
            </a:r>
            <a:r>
              <a:rPr lang="en-US" altLang="zh-CN" dirty="0"/>
              <a:t> </a:t>
            </a:r>
            <a:r>
              <a:rPr lang="en-US" altLang="zh-CN" dirty="0" err="1"/>
              <a:t>tristique</a:t>
            </a:r>
            <a:r>
              <a:rPr lang="en-US" altLang="zh-CN" dirty="0"/>
              <a:t> </a:t>
            </a:r>
            <a:r>
              <a:rPr lang="en-US" altLang="zh-CN" dirty="0" err="1"/>
              <a:t>senectus</a:t>
            </a:r>
            <a:r>
              <a:rPr lang="en-US" altLang="zh-CN" dirty="0"/>
              <a:t> et </a:t>
            </a:r>
            <a:r>
              <a:rPr lang="en-US" altLang="zh-CN" dirty="0" err="1"/>
              <a:t>netus</a:t>
            </a:r>
            <a:r>
              <a:rPr lang="en-US" altLang="zh-CN" dirty="0"/>
              <a:t> et </a:t>
            </a:r>
            <a:r>
              <a:rPr lang="en-US" altLang="zh-CN" dirty="0" err="1"/>
              <a:t>malesuada</a:t>
            </a:r>
            <a:r>
              <a:rPr lang="en-US" altLang="zh-CN" dirty="0"/>
              <a:t> fames ac </a:t>
            </a:r>
            <a:r>
              <a:rPr lang="en-US" altLang="zh-CN" dirty="0" err="1"/>
              <a:t>turpis</a:t>
            </a:r>
            <a:r>
              <a:rPr lang="en-US" altLang="zh-CN" dirty="0"/>
              <a:t> </a:t>
            </a:r>
            <a:r>
              <a:rPr lang="en-US" altLang="zh-CN" dirty="0" err="1"/>
              <a:t>egestas</a:t>
            </a:r>
            <a:r>
              <a:rPr lang="en-US" altLang="zh-CN" dirty="0"/>
              <a:t>. </a:t>
            </a:r>
            <a:r>
              <a:rPr lang="en-US" altLang="zh-CN" dirty="0" err="1"/>
              <a:t>Proin</a:t>
            </a:r>
            <a:r>
              <a:rPr lang="en-US" altLang="zh-CN" dirty="0"/>
              <a:t> </a:t>
            </a:r>
            <a:r>
              <a:rPr lang="en-US" altLang="zh-CN" dirty="0" err="1"/>
              <a:t>pharetra</a:t>
            </a:r>
            <a:r>
              <a:rPr lang="en-US" altLang="zh-CN" dirty="0"/>
              <a:t> </a:t>
            </a:r>
            <a:r>
              <a:rPr lang="en-US" altLang="zh-CN" dirty="0" err="1"/>
              <a:t>nonummy</a:t>
            </a:r>
            <a:r>
              <a:rPr lang="en-US" altLang="zh-CN" dirty="0"/>
              <a:t> </a:t>
            </a:r>
            <a:r>
              <a:rPr lang="en-US" altLang="zh-CN" dirty="0" err="1"/>
              <a:t>pede</a:t>
            </a:r>
            <a:r>
              <a:rPr lang="en-US" altLang="zh-CN" dirty="0"/>
              <a:t>. </a:t>
            </a:r>
            <a:r>
              <a:rPr lang="en-US" altLang="zh-CN" dirty="0" err="1"/>
              <a:t>Mauris</a:t>
            </a:r>
            <a:r>
              <a:rPr lang="en-US" altLang="zh-CN" dirty="0"/>
              <a:t> et </a:t>
            </a:r>
            <a:r>
              <a:rPr lang="en-US" altLang="zh-CN" dirty="0" err="1"/>
              <a:t>orci</a:t>
            </a:r>
            <a:r>
              <a:rPr lang="en-US" altLang="zh-CN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dirty="0" err="1"/>
              <a:t>Pellentesque</a:t>
            </a:r>
            <a:r>
              <a:rPr lang="en-US" altLang="zh-CN" dirty="0"/>
              <a:t> habitant </a:t>
            </a:r>
            <a:r>
              <a:rPr lang="en-US" altLang="zh-CN" dirty="0" err="1"/>
              <a:t>morbi</a:t>
            </a:r>
            <a:r>
              <a:rPr lang="en-US" altLang="zh-CN" dirty="0"/>
              <a:t> </a:t>
            </a:r>
            <a:r>
              <a:rPr lang="en-US" altLang="zh-CN" dirty="0" err="1"/>
              <a:t>tristique</a:t>
            </a:r>
            <a:r>
              <a:rPr lang="en-US" altLang="zh-CN" dirty="0"/>
              <a:t> </a:t>
            </a:r>
            <a:r>
              <a:rPr lang="en-US" altLang="zh-CN" dirty="0" err="1"/>
              <a:t>senectus</a:t>
            </a:r>
            <a:r>
              <a:rPr lang="en-US" altLang="zh-CN" dirty="0"/>
              <a:t> et </a:t>
            </a:r>
            <a:r>
              <a:rPr lang="en-US" altLang="zh-CN" dirty="0" err="1"/>
              <a:t>netus</a:t>
            </a:r>
            <a:r>
              <a:rPr lang="en-US" altLang="zh-CN" dirty="0"/>
              <a:t> et </a:t>
            </a:r>
            <a:r>
              <a:rPr lang="en-US" altLang="zh-CN" dirty="0" err="1"/>
              <a:t>malesuada</a:t>
            </a:r>
            <a:r>
              <a:rPr lang="en-US" altLang="zh-CN" dirty="0"/>
              <a:t> fames ac </a:t>
            </a:r>
            <a:r>
              <a:rPr lang="en-US" altLang="zh-CN" dirty="0" err="1"/>
              <a:t>turpis</a:t>
            </a:r>
            <a:r>
              <a:rPr lang="en-US" altLang="zh-CN" dirty="0"/>
              <a:t> </a:t>
            </a:r>
            <a:r>
              <a:rPr lang="en-US" altLang="zh-CN" dirty="0" err="1"/>
              <a:t>egestas</a:t>
            </a:r>
            <a:r>
              <a:rPr lang="en-US" altLang="zh-CN" dirty="0"/>
              <a:t>. </a:t>
            </a:r>
            <a:r>
              <a:rPr lang="en-US" altLang="zh-CN" dirty="0" err="1"/>
              <a:t>Proin</a:t>
            </a:r>
            <a:r>
              <a:rPr lang="en-US" altLang="zh-CN" dirty="0"/>
              <a:t> </a:t>
            </a:r>
            <a:r>
              <a:rPr lang="en-US" altLang="zh-CN" dirty="0" err="1"/>
              <a:t>pharetra</a:t>
            </a:r>
            <a:r>
              <a:rPr lang="en-US" altLang="zh-CN" dirty="0"/>
              <a:t> </a:t>
            </a:r>
            <a:r>
              <a:rPr lang="en-US" altLang="zh-CN" dirty="0" err="1"/>
              <a:t>nonummy</a:t>
            </a:r>
            <a:r>
              <a:rPr lang="en-US" altLang="zh-CN" dirty="0"/>
              <a:t> </a:t>
            </a:r>
            <a:r>
              <a:rPr lang="en-US" altLang="zh-CN" dirty="0" err="1"/>
              <a:t>pede</a:t>
            </a:r>
            <a:r>
              <a:rPr lang="en-US" altLang="zh-CN" dirty="0"/>
              <a:t>. </a:t>
            </a:r>
            <a:r>
              <a:rPr lang="en-US" altLang="zh-CN" dirty="0" err="1"/>
              <a:t>Mauris</a:t>
            </a:r>
            <a:r>
              <a:rPr lang="en-US" altLang="zh-CN" dirty="0"/>
              <a:t> et </a:t>
            </a:r>
            <a:r>
              <a:rPr lang="en-US" altLang="zh-CN" dirty="0" err="1"/>
              <a:t>orci</a:t>
            </a:r>
            <a:r>
              <a:rPr lang="en-US" altLang="zh-CN" dirty="0" smtClean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dirty="0" err="1"/>
              <a:t>Pellentesque</a:t>
            </a:r>
            <a:r>
              <a:rPr lang="en-US" altLang="zh-CN" dirty="0"/>
              <a:t> habitant </a:t>
            </a:r>
            <a:r>
              <a:rPr lang="en-US" altLang="zh-CN" dirty="0" err="1"/>
              <a:t>morbi</a:t>
            </a:r>
            <a:r>
              <a:rPr lang="en-US" altLang="zh-CN" dirty="0"/>
              <a:t> </a:t>
            </a:r>
            <a:r>
              <a:rPr lang="en-US" altLang="zh-CN" dirty="0" err="1"/>
              <a:t>tristique</a:t>
            </a:r>
            <a:r>
              <a:rPr lang="en-US" altLang="zh-CN" dirty="0"/>
              <a:t> </a:t>
            </a:r>
            <a:r>
              <a:rPr lang="en-US" altLang="zh-CN" dirty="0" err="1"/>
              <a:t>senectus</a:t>
            </a:r>
            <a:r>
              <a:rPr lang="en-US" altLang="zh-CN" dirty="0"/>
              <a:t> et </a:t>
            </a:r>
            <a:r>
              <a:rPr lang="en-US" altLang="zh-CN" dirty="0" err="1"/>
              <a:t>netus</a:t>
            </a:r>
            <a:r>
              <a:rPr lang="en-US" altLang="zh-CN" dirty="0"/>
              <a:t> et </a:t>
            </a:r>
            <a:r>
              <a:rPr lang="en-US" altLang="zh-CN" dirty="0" err="1"/>
              <a:t>malesuada</a:t>
            </a:r>
            <a:r>
              <a:rPr lang="en-US" altLang="zh-CN" dirty="0"/>
              <a:t> fames ac </a:t>
            </a:r>
            <a:r>
              <a:rPr lang="en-US" altLang="zh-CN" dirty="0" err="1"/>
              <a:t>turpis</a:t>
            </a:r>
            <a:r>
              <a:rPr lang="en-US" altLang="zh-CN" dirty="0"/>
              <a:t> </a:t>
            </a:r>
            <a:r>
              <a:rPr lang="en-US" altLang="zh-CN" dirty="0" err="1"/>
              <a:t>egestas</a:t>
            </a:r>
            <a:r>
              <a:rPr lang="en-US" altLang="zh-CN" dirty="0"/>
              <a:t>. </a:t>
            </a:r>
            <a:r>
              <a:rPr lang="en-US" altLang="zh-CN" dirty="0" err="1"/>
              <a:t>Proin</a:t>
            </a:r>
            <a:r>
              <a:rPr lang="en-US" altLang="zh-CN" dirty="0"/>
              <a:t> </a:t>
            </a:r>
            <a:r>
              <a:rPr lang="en-US" altLang="zh-CN" dirty="0" err="1"/>
              <a:t>pharetra</a:t>
            </a:r>
            <a:r>
              <a:rPr lang="en-US" altLang="zh-CN" dirty="0"/>
              <a:t> </a:t>
            </a:r>
            <a:r>
              <a:rPr lang="en-US" altLang="zh-CN" dirty="0" err="1"/>
              <a:t>nonummy</a:t>
            </a:r>
            <a:r>
              <a:rPr lang="en-US" altLang="zh-CN" dirty="0"/>
              <a:t> </a:t>
            </a:r>
            <a:r>
              <a:rPr lang="en-US" altLang="zh-CN" dirty="0" err="1"/>
              <a:t>pede</a:t>
            </a:r>
            <a:r>
              <a:rPr lang="en-US" altLang="zh-CN" dirty="0"/>
              <a:t>. </a:t>
            </a:r>
            <a:r>
              <a:rPr lang="en-US" altLang="zh-CN" dirty="0" err="1"/>
              <a:t>Mauris</a:t>
            </a:r>
            <a:r>
              <a:rPr lang="en-US" altLang="zh-CN" dirty="0"/>
              <a:t> et </a:t>
            </a:r>
            <a:r>
              <a:rPr lang="en-US" altLang="zh-CN" dirty="0" err="1"/>
              <a:t>orci</a:t>
            </a:r>
            <a:r>
              <a:rPr lang="en-US" altLang="zh-CN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dirty="0" err="1"/>
              <a:t>Pellentesque</a:t>
            </a:r>
            <a:r>
              <a:rPr lang="en-US" altLang="zh-CN" dirty="0"/>
              <a:t> habitant </a:t>
            </a:r>
            <a:r>
              <a:rPr lang="en-US" altLang="zh-CN" dirty="0" err="1"/>
              <a:t>morbi</a:t>
            </a:r>
            <a:r>
              <a:rPr lang="en-US" altLang="zh-CN" dirty="0"/>
              <a:t> </a:t>
            </a:r>
            <a:r>
              <a:rPr lang="en-US" altLang="zh-CN" dirty="0" err="1"/>
              <a:t>tristique</a:t>
            </a:r>
            <a:r>
              <a:rPr lang="en-US" altLang="zh-CN" dirty="0"/>
              <a:t> </a:t>
            </a:r>
            <a:r>
              <a:rPr lang="en-US" altLang="zh-CN" dirty="0" err="1"/>
              <a:t>senectus</a:t>
            </a:r>
            <a:r>
              <a:rPr lang="en-US" altLang="zh-CN" dirty="0"/>
              <a:t> et </a:t>
            </a:r>
            <a:r>
              <a:rPr lang="en-US" altLang="zh-CN" dirty="0" err="1"/>
              <a:t>netus</a:t>
            </a:r>
            <a:r>
              <a:rPr lang="en-US" altLang="zh-CN" dirty="0"/>
              <a:t> et </a:t>
            </a:r>
            <a:r>
              <a:rPr lang="en-US" altLang="zh-CN" dirty="0" err="1"/>
              <a:t>malesuada</a:t>
            </a:r>
            <a:r>
              <a:rPr lang="en-US" altLang="zh-CN" dirty="0"/>
              <a:t> fames ac </a:t>
            </a:r>
            <a:r>
              <a:rPr lang="en-US" altLang="zh-CN" dirty="0" err="1"/>
              <a:t>turpis</a:t>
            </a:r>
            <a:r>
              <a:rPr lang="en-US" altLang="zh-CN" dirty="0"/>
              <a:t> </a:t>
            </a:r>
            <a:r>
              <a:rPr lang="en-US" altLang="zh-CN" dirty="0" err="1"/>
              <a:t>egestas</a:t>
            </a:r>
            <a:r>
              <a:rPr lang="en-US" altLang="zh-CN" dirty="0"/>
              <a:t>. </a:t>
            </a:r>
            <a:r>
              <a:rPr lang="en-US" altLang="zh-CN" dirty="0" err="1"/>
              <a:t>Proin</a:t>
            </a:r>
            <a:r>
              <a:rPr lang="en-US" altLang="zh-CN" dirty="0"/>
              <a:t> </a:t>
            </a:r>
            <a:r>
              <a:rPr lang="en-US" altLang="zh-CN" dirty="0" err="1"/>
              <a:t>pharetra</a:t>
            </a:r>
            <a:r>
              <a:rPr lang="en-US" altLang="zh-CN" dirty="0"/>
              <a:t> </a:t>
            </a:r>
            <a:r>
              <a:rPr lang="en-US" altLang="zh-CN" dirty="0" err="1"/>
              <a:t>nonummy</a:t>
            </a:r>
            <a:r>
              <a:rPr lang="en-US" altLang="zh-CN" dirty="0"/>
              <a:t> </a:t>
            </a:r>
            <a:r>
              <a:rPr lang="en-US" altLang="zh-CN" dirty="0" err="1"/>
              <a:t>pede</a:t>
            </a:r>
            <a:r>
              <a:rPr lang="en-US" altLang="zh-CN" dirty="0"/>
              <a:t>. </a:t>
            </a:r>
            <a:r>
              <a:rPr lang="en-US" altLang="zh-CN" dirty="0" err="1"/>
              <a:t>Mauris</a:t>
            </a:r>
            <a:r>
              <a:rPr lang="en-US" altLang="zh-CN" dirty="0"/>
              <a:t> et </a:t>
            </a:r>
            <a:r>
              <a:rPr lang="en-US" altLang="zh-CN" dirty="0" err="1"/>
              <a:t>orci</a:t>
            </a:r>
            <a:r>
              <a:rPr lang="en-US" altLang="zh-CN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dirty="0" err="1"/>
              <a:t>Pellentesque</a:t>
            </a:r>
            <a:r>
              <a:rPr lang="en-US" altLang="zh-CN" dirty="0"/>
              <a:t> habitant </a:t>
            </a:r>
            <a:r>
              <a:rPr lang="en-US" altLang="zh-CN" dirty="0" err="1"/>
              <a:t>morbi</a:t>
            </a:r>
            <a:r>
              <a:rPr lang="en-US" altLang="zh-CN" dirty="0"/>
              <a:t> </a:t>
            </a:r>
            <a:r>
              <a:rPr lang="en-US" altLang="zh-CN" dirty="0" err="1"/>
              <a:t>tristique</a:t>
            </a:r>
            <a:r>
              <a:rPr lang="en-US" altLang="zh-CN" dirty="0"/>
              <a:t> </a:t>
            </a:r>
            <a:r>
              <a:rPr lang="en-US" altLang="zh-CN" dirty="0" err="1"/>
              <a:t>senectus</a:t>
            </a:r>
            <a:r>
              <a:rPr lang="en-US" altLang="zh-CN" dirty="0"/>
              <a:t> et </a:t>
            </a:r>
            <a:r>
              <a:rPr lang="en-US" altLang="zh-CN" dirty="0" err="1"/>
              <a:t>netus</a:t>
            </a:r>
            <a:r>
              <a:rPr lang="en-US" altLang="zh-CN" dirty="0"/>
              <a:t> et </a:t>
            </a:r>
            <a:r>
              <a:rPr lang="en-US" altLang="zh-CN" dirty="0" err="1"/>
              <a:t>malesuada</a:t>
            </a:r>
            <a:r>
              <a:rPr lang="en-US" altLang="zh-CN" dirty="0"/>
              <a:t> fames ac </a:t>
            </a:r>
            <a:r>
              <a:rPr lang="en-US" altLang="zh-CN" dirty="0" err="1"/>
              <a:t>turpis</a:t>
            </a:r>
            <a:r>
              <a:rPr lang="en-US" altLang="zh-CN" dirty="0"/>
              <a:t> </a:t>
            </a:r>
            <a:r>
              <a:rPr lang="en-US" altLang="zh-CN" dirty="0" err="1"/>
              <a:t>egestas</a:t>
            </a:r>
            <a:r>
              <a:rPr lang="en-US" altLang="zh-CN" dirty="0"/>
              <a:t>. </a:t>
            </a:r>
            <a:r>
              <a:rPr lang="en-US" altLang="zh-CN" dirty="0" err="1"/>
              <a:t>Proin</a:t>
            </a:r>
            <a:r>
              <a:rPr lang="en-US" altLang="zh-CN" dirty="0"/>
              <a:t> </a:t>
            </a:r>
            <a:r>
              <a:rPr lang="en-US" altLang="zh-CN" dirty="0" err="1"/>
              <a:t>pharetra</a:t>
            </a:r>
            <a:r>
              <a:rPr lang="en-US" altLang="zh-CN" dirty="0"/>
              <a:t> </a:t>
            </a:r>
            <a:r>
              <a:rPr lang="en-US" altLang="zh-CN" dirty="0" err="1"/>
              <a:t>nonummy</a:t>
            </a:r>
            <a:r>
              <a:rPr lang="en-US" altLang="zh-CN" dirty="0"/>
              <a:t> </a:t>
            </a:r>
            <a:r>
              <a:rPr lang="en-US" altLang="zh-CN" dirty="0" err="1"/>
              <a:t>pede</a:t>
            </a:r>
            <a:r>
              <a:rPr lang="en-US" altLang="zh-CN" dirty="0"/>
              <a:t>. </a:t>
            </a:r>
            <a:r>
              <a:rPr lang="en-US" altLang="zh-CN" dirty="0" err="1"/>
              <a:t>Mauris</a:t>
            </a:r>
            <a:r>
              <a:rPr lang="en-US" altLang="zh-CN" dirty="0"/>
              <a:t> et </a:t>
            </a:r>
            <a:r>
              <a:rPr lang="en-US" altLang="zh-CN" dirty="0" err="1"/>
              <a:t>orci</a:t>
            </a:r>
            <a:r>
              <a:rPr lang="en-US" altLang="zh-CN" dirty="0"/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zh-CN" dirty="0"/>
          </a:p>
          <a:p>
            <a:pPr eaLnBrk="1" hangingPunct="1">
              <a:spcBef>
                <a:spcPct val="50000"/>
              </a:spcBef>
            </a:pPr>
            <a:endParaRPr lang="en-US" altLang="zh-CN" dirty="0"/>
          </a:p>
        </p:txBody>
      </p:sp>
      <p:sp>
        <p:nvSpPr>
          <p:cNvPr id="26" name="Rectangle 25"/>
          <p:cNvSpPr/>
          <p:nvPr/>
        </p:nvSpPr>
        <p:spPr>
          <a:xfrm>
            <a:off x="9379857" y="10962621"/>
            <a:ext cx="8646583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dirty="0" err="1"/>
              <a:t>Lorem</a:t>
            </a:r>
            <a:r>
              <a:rPr lang="en-US" altLang="zh-CN" dirty="0"/>
              <a:t> </a:t>
            </a:r>
            <a:r>
              <a:rPr lang="en-US" altLang="zh-CN" dirty="0" err="1"/>
              <a:t>ipsum</a:t>
            </a:r>
            <a:r>
              <a:rPr lang="en-US" altLang="zh-CN" dirty="0"/>
              <a:t> dolor sit </a:t>
            </a:r>
            <a:r>
              <a:rPr lang="en-US" altLang="zh-CN" dirty="0" err="1"/>
              <a:t>amet</a:t>
            </a:r>
            <a:r>
              <a:rPr lang="en-US" altLang="zh-CN" dirty="0"/>
              <a:t>, </a:t>
            </a:r>
            <a:r>
              <a:rPr lang="en-US" altLang="zh-CN" dirty="0" err="1"/>
              <a:t>consectetuer</a:t>
            </a:r>
            <a:r>
              <a:rPr lang="en-US" altLang="zh-CN" dirty="0"/>
              <a:t> </a:t>
            </a:r>
            <a:r>
              <a:rPr lang="en-US" altLang="zh-CN" dirty="0" err="1"/>
              <a:t>adipiscing</a:t>
            </a:r>
            <a:r>
              <a:rPr lang="en-US" altLang="zh-CN" dirty="0"/>
              <a:t> </a:t>
            </a:r>
            <a:r>
              <a:rPr lang="en-US" altLang="zh-CN" dirty="0" err="1"/>
              <a:t>elit</a:t>
            </a:r>
            <a:r>
              <a:rPr lang="en-US" altLang="zh-CN" dirty="0"/>
              <a:t>. Maecenas </a:t>
            </a:r>
            <a:r>
              <a:rPr lang="en-US" altLang="zh-CN" dirty="0" err="1"/>
              <a:t>porttitor</a:t>
            </a:r>
            <a:r>
              <a:rPr lang="en-US" altLang="zh-CN" dirty="0"/>
              <a:t> </a:t>
            </a:r>
            <a:r>
              <a:rPr lang="en-US" altLang="zh-CN" dirty="0" err="1"/>
              <a:t>congue</a:t>
            </a:r>
            <a:r>
              <a:rPr lang="en-US" altLang="zh-CN" dirty="0"/>
              <a:t> </a:t>
            </a:r>
            <a:r>
              <a:rPr lang="en-US" altLang="zh-CN" dirty="0" err="1"/>
              <a:t>massa</a:t>
            </a:r>
            <a:r>
              <a:rPr lang="en-US" altLang="zh-CN" dirty="0"/>
              <a:t>. </a:t>
            </a:r>
            <a:r>
              <a:rPr lang="en-US" altLang="zh-CN" dirty="0" err="1"/>
              <a:t>Fusce</a:t>
            </a:r>
            <a:r>
              <a:rPr lang="en-US" altLang="zh-CN" dirty="0"/>
              <a:t> </a:t>
            </a:r>
            <a:r>
              <a:rPr lang="en-US" altLang="zh-CN" dirty="0" err="1"/>
              <a:t>posuere</a:t>
            </a:r>
            <a:r>
              <a:rPr lang="en-US" altLang="zh-CN" dirty="0"/>
              <a:t>, magna </a:t>
            </a:r>
            <a:r>
              <a:rPr lang="en-US" altLang="zh-CN" dirty="0" err="1"/>
              <a:t>sed</a:t>
            </a:r>
            <a:r>
              <a:rPr lang="en-US" altLang="zh-CN" dirty="0"/>
              <a:t> </a:t>
            </a:r>
            <a:r>
              <a:rPr lang="en-US" altLang="zh-CN" dirty="0" err="1"/>
              <a:t>pulvinar</a:t>
            </a:r>
            <a:r>
              <a:rPr lang="en-US" altLang="zh-CN" dirty="0"/>
              <a:t> </a:t>
            </a:r>
            <a:r>
              <a:rPr lang="en-US" altLang="zh-CN" dirty="0" err="1"/>
              <a:t>ultricies</a:t>
            </a:r>
            <a:r>
              <a:rPr lang="en-US" altLang="zh-CN" dirty="0"/>
              <a:t>, </a:t>
            </a:r>
            <a:r>
              <a:rPr lang="en-US" altLang="zh-CN" dirty="0" err="1"/>
              <a:t>purus</a:t>
            </a:r>
            <a:r>
              <a:rPr lang="en-US" altLang="zh-CN" dirty="0"/>
              <a:t> </a:t>
            </a:r>
            <a:r>
              <a:rPr lang="en-US" altLang="zh-CN" dirty="0" err="1"/>
              <a:t>lectus</a:t>
            </a:r>
            <a:r>
              <a:rPr lang="en-US" altLang="zh-CN" dirty="0"/>
              <a:t> </a:t>
            </a:r>
            <a:r>
              <a:rPr lang="en-US" altLang="zh-CN" dirty="0" err="1"/>
              <a:t>malesuada</a:t>
            </a:r>
            <a:r>
              <a:rPr lang="en-US" altLang="zh-CN" dirty="0"/>
              <a:t> </a:t>
            </a:r>
            <a:r>
              <a:rPr lang="en-US" altLang="zh-CN" dirty="0" err="1"/>
              <a:t>libero</a:t>
            </a:r>
            <a:r>
              <a:rPr lang="en-US" altLang="zh-CN" dirty="0"/>
              <a:t>, sit </a:t>
            </a:r>
            <a:r>
              <a:rPr lang="en-US" altLang="zh-CN" dirty="0" err="1"/>
              <a:t>amet</a:t>
            </a:r>
            <a:r>
              <a:rPr lang="en-US" altLang="zh-CN" dirty="0"/>
              <a:t> </a:t>
            </a:r>
            <a:r>
              <a:rPr lang="en-US" altLang="zh-CN" dirty="0" err="1"/>
              <a:t>commodo</a:t>
            </a:r>
            <a:r>
              <a:rPr lang="en-US" altLang="zh-CN" dirty="0"/>
              <a:t> magna </a:t>
            </a:r>
            <a:r>
              <a:rPr lang="en-US" altLang="zh-CN" dirty="0" err="1"/>
              <a:t>eros</a:t>
            </a:r>
            <a:r>
              <a:rPr lang="en-US" altLang="zh-CN" dirty="0"/>
              <a:t> </a:t>
            </a:r>
            <a:r>
              <a:rPr lang="en-US" altLang="zh-CN" dirty="0" err="1"/>
              <a:t>quis</a:t>
            </a:r>
            <a:r>
              <a:rPr lang="en-US" altLang="zh-CN" dirty="0"/>
              <a:t> </a:t>
            </a:r>
            <a:r>
              <a:rPr lang="en-US" altLang="zh-CN" dirty="0" err="1"/>
              <a:t>urna</a:t>
            </a:r>
            <a:r>
              <a:rPr lang="en-US" altLang="zh-CN" dirty="0"/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zh-CN" dirty="0"/>
          </a:p>
          <a:p>
            <a:pPr eaLnBrk="1" hangingPunct="1">
              <a:spcBef>
                <a:spcPct val="50000"/>
              </a:spcBef>
            </a:pPr>
            <a:r>
              <a:rPr lang="en-US" altLang="zh-CN" dirty="0" err="1"/>
              <a:t>Nunc</a:t>
            </a:r>
            <a:r>
              <a:rPr lang="en-US" altLang="zh-CN" dirty="0"/>
              <a:t> </a:t>
            </a:r>
            <a:r>
              <a:rPr lang="en-US" altLang="zh-CN" dirty="0" err="1"/>
              <a:t>viverra</a:t>
            </a:r>
            <a:r>
              <a:rPr lang="en-US" altLang="zh-CN" dirty="0"/>
              <a:t> </a:t>
            </a:r>
            <a:r>
              <a:rPr lang="en-US" altLang="zh-CN" dirty="0" err="1"/>
              <a:t>imperdiet</a:t>
            </a:r>
            <a:r>
              <a:rPr lang="en-US" altLang="zh-CN" dirty="0"/>
              <a:t> </a:t>
            </a:r>
            <a:r>
              <a:rPr lang="en-US" altLang="zh-CN" dirty="0" err="1"/>
              <a:t>enim</a:t>
            </a:r>
            <a:r>
              <a:rPr lang="en-US" altLang="zh-CN" dirty="0"/>
              <a:t>. </a:t>
            </a:r>
            <a:r>
              <a:rPr lang="en-US" altLang="zh-CN" dirty="0" err="1"/>
              <a:t>Fusce</a:t>
            </a:r>
            <a:r>
              <a:rPr lang="en-US" altLang="zh-CN" dirty="0"/>
              <a:t> est. </a:t>
            </a:r>
            <a:r>
              <a:rPr lang="en-US" altLang="zh-CN" dirty="0" err="1"/>
              <a:t>Vivamus</a:t>
            </a:r>
            <a:r>
              <a:rPr lang="en-US" altLang="zh-CN" dirty="0"/>
              <a:t> a </a:t>
            </a:r>
            <a:r>
              <a:rPr lang="en-US" altLang="zh-CN" dirty="0" err="1"/>
              <a:t>tellus</a:t>
            </a:r>
            <a:r>
              <a:rPr lang="en-US" altLang="zh-CN" dirty="0"/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zh-CN" dirty="0"/>
          </a:p>
          <a:p>
            <a:pPr eaLnBrk="1" hangingPunct="1">
              <a:spcBef>
                <a:spcPct val="50000"/>
              </a:spcBef>
            </a:pPr>
            <a:r>
              <a:rPr lang="en-US" altLang="zh-CN" dirty="0" err="1"/>
              <a:t>Pellentesque</a:t>
            </a:r>
            <a:r>
              <a:rPr lang="en-US" altLang="zh-CN" dirty="0"/>
              <a:t> habitant </a:t>
            </a:r>
            <a:r>
              <a:rPr lang="en-US" altLang="zh-CN" dirty="0" err="1"/>
              <a:t>morbi</a:t>
            </a:r>
            <a:r>
              <a:rPr lang="en-US" altLang="zh-CN" dirty="0"/>
              <a:t> </a:t>
            </a:r>
            <a:r>
              <a:rPr lang="en-US" altLang="zh-CN" dirty="0" err="1"/>
              <a:t>tristique</a:t>
            </a:r>
            <a:r>
              <a:rPr lang="en-US" altLang="zh-CN" dirty="0"/>
              <a:t> </a:t>
            </a:r>
            <a:r>
              <a:rPr lang="en-US" altLang="zh-CN" dirty="0" err="1"/>
              <a:t>senectus</a:t>
            </a:r>
            <a:r>
              <a:rPr lang="en-US" altLang="zh-CN" dirty="0"/>
              <a:t> et </a:t>
            </a:r>
            <a:r>
              <a:rPr lang="en-US" altLang="zh-CN" dirty="0" err="1"/>
              <a:t>netus</a:t>
            </a:r>
            <a:r>
              <a:rPr lang="en-US" altLang="zh-CN" dirty="0"/>
              <a:t> et </a:t>
            </a:r>
            <a:r>
              <a:rPr lang="en-US" altLang="zh-CN" dirty="0" err="1"/>
              <a:t>malesuada</a:t>
            </a:r>
            <a:r>
              <a:rPr lang="en-US" altLang="zh-CN" dirty="0"/>
              <a:t> fames ac </a:t>
            </a:r>
            <a:r>
              <a:rPr lang="en-US" altLang="zh-CN" dirty="0" err="1"/>
              <a:t>turpis</a:t>
            </a:r>
            <a:r>
              <a:rPr lang="en-US" altLang="zh-CN" dirty="0"/>
              <a:t> </a:t>
            </a:r>
            <a:r>
              <a:rPr lang="en-US" altLang="zh-CN" dirty="0" smtClean="0"/>
              <a:t>celestas. </a:t>
            </a:r>
            <a:r>
              <a:rPr lang="en-US" altLang="zh-CN" dirty="0" err="1"/>
              <a:t>Proin</a:t>
            </a:r>
            <a:r>
              <a:rPr lang="en-US" altLang="zh-CN" dirty="0"/>
              <a:t> </a:t>
            </a:r>
            <a:r>
              <a:rPr lang="en-US" altLang="zh-CN" dirty="0" err="1"/>
              <a:t>pharetra</a:t>
            </a:r>
            <a:r>
              <a:rPr lang="en-US" altLang="zh-CN" dirty="0"/>
              <a:t> </a:t>
            </a:r>
            <a:r>
              <a:rPr lang="en-US" altLang="zh-CN" dirty="0" err="1"/>
              <a:t>nonummy</a:t>
            </a:r>
            <a:r>
              <a:rPr lang="en-US" altLang="zh-CN" dirty="0"/>
              <a:t> </a:t>
            </a:r>
            <a:r>
              <a:rPr lang="en-US" altLang="zh-CN" dirty="0" err="1"/>
              <a:t>pede</a:t>
            </a:r>
            <a:r>
              <a:rPr lang="en-US" altLang="zh-CN" dirty="0"/>
              <a:t>. </a:t>
            </a:r>
            <a:r>
              <a:rPr lang="en-US" altLang="zh-CN" dirty="0" err="1"/>
              <a:t>Mauris</a:t>
            </a:r>
            <a:r>
              <a:rPr lang="en-US" altLang="zh-CN" dirty="0"/>
              <a:t> et </a:t>
            </a:r>
            <a:r>
              <a:rPr lang="en-US" altLang="zh-CN" dirty="0" err="1"/>
              <a:t>orci</a:t>
            </a:r>
            <a:r>
              <a:rPr lang="en-US" altLang="zh-CN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dirty="0" err="1"/>
              <a:t>Pellentesque</a:t>
            </a:r>
            <a:r>
              <a:rPr lang="en-US" altLang="zh-CN" dirty="0"/>
              <a:t> habitant </a:t>
            </a:r>
            <a:r>
              <a:rPr lang="en-US" altLang="zh-CN" dirty="0" err="1"/>
              <a:t>morbi</a:t>
            </a:r>
            <a:r>
              <a:rPr lang="en-US" altLang="zh-CN" dirty="0"/>
              <a:t> </a:t>
            </a:r>
            <a:r>
              <a:rPr lang="en-US" altLang="zh-CN" dirty="0" err="1"/>
              <a:t>tristique</a:t>
            </a:r>
            <a:r>
              <a:rPr lang="en-US" altLang="zh-CN" dirty="0"/>
              <a:t> </a:t>
            </a:r>
            <a:r>
              <a:rPr lang="en-US" altLang="zh-CN" dirty="0" err="1"/>
              <a:t>senectus</a:t>
            </a:r>
            <a:r>
              <a:rPr lang="en-US" altLang="zh-CN" dirty="0"/>
              <a:t> et </a:t>
            </a:r>
            <a:r>
              <a:rPr lang="en-US" altLang="zh-CN" dirty="0" err="1"/>
              <a:t>netus</a:t>
            </a:r>
            <a:r>
              <a:rPr lang="en-US" altLang="zh-CN" dirty="0"/>
              <a:t> et </a:t>
            </a:r>
            <a:r>
              <a:rPr lang="en-US" altLang="zh-CN" dirty="0" err="1"/>
              <a:t>malesuada</a:t>
            </a:r>
            <a:r>
              <a:rPr lang="en-US" altLang="zh-CN" dirty="0"/>
              <a:t> fames ac </a:t>
            </a:r>
            <a:r>
              <a:rPr lang="en-US" altLang="zh-CN" dirty="0" err="1"/>
              <a:t>turpis</a:t>
            </a:r>
            <a:r>
              <a:rPr lang="en-US" altLang="zh-CN" dirty="0"/>
              <a:t> </a:t>
            </a:r>
            <a:r>
              <a:rPr lang="en-US" altLang="zh-CN" dirty="0" err="1"/>
              <a:t>egestas</a:t>
            </a:r>
            <a:r>
              <a:rPr lang="en-US" altLang="zh-CN" dirty="0"/>
              <a:t>. </a:t>
            </a:r>
            <a:r>
              <a:rPr lang="en-US" altLang="zh-CN" dirty="0" err="1"/>
              <a:t>Proin</a:t>
            </a:r>
            <a:r>
              <a:rPr lang="en-US" altLang="zh-CN" dirty="0"/>
              <a:t> </a:t>
            </a:r>
            <a:r>
              <a:rPr lang="en-US" altLang="zh-CN" dirty="0" err="1"/>
              <a:t>pharetra</a:t>
            </a:r>
            <a:r>
              <a:rPr lang="en-US" altLang="zh-CN" dirty="0"/>
              <a:t> </a:t>
            </a:r>
            <a:r>
              <a:rPr lang="en-US" altLang="zh-CN" dirty="0" err="1"/>
              <a:t>nonummy</a:t>
            </a:r>
            <a:r>
              <a:rPr lang="en-US" altLang="zh-CN" dirty="0"/>
              <a:t> </a:t>
            </a:r>
            <a:r>
              <a:rPr lang="en-US" altLang="zh-CN" dirty="0" err="1"/>
              <a:t>pede</a:t>
            </a:r>
            <a:r>
              <a:rPr lang="en-US" altLang="zh-CN" dirty="0"/>
              <a:t>. </a:t>
            </a:r>
            <a:r>
              <a:rPr lang="en-US" altLang="zh-CN" dirty="0" err="1"/>
              <a:t>Mauris</a:t>
            </a:r>
            <a:r>
              <a:rPr lang="en-US" altLang="zh-CN" dirty="0"/>
              <a:t> et </a:t>
            </a:r>
            <a:r>
              <a:rPr lang="en-US" altLang="zh-CN" dirty="0" err="1"/>
              <a:t>orci</a:t>
            </a:r>
            <a:r>
              <a:rPr lang="en-US" altLang="zh-CN" dirty="0" smtClean="0"/>
              <a:t>.</a:t>
            </a:r>
            <a:endParaRPr lang="en-US" altLang="zh-CN" dirty="0"/>
          </a:p>
        </p:txBody>
      </p:sp>
      <p:sp>
        <p:nvSpPr>
          <p:cNvPr id="27" name="Rectangle 26"/>
          <p:cNvSpPr/>
          <p:nvPr/>
        </p:nvSpPr>
        <p:spPr>
          <a:xfrm>
            <a:off x="18360571" y="3619385"/>
            <a:ext cx="8236479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dirty="0" err="1"/>
              <a:t>Lorem</a:t>
            </a:r>
            <a:r>
              <a:rPr lang="en-US" altLang="zh-CN" dirty="0"/>
              <a:t> </a:t>
            </a:r>
            <a:r>
              <a:rPr lang="en-US" altLang="zh-CN" dirty="0" err="1"/>
              <a:t>ipsum</a:t>
            </a:r>
            <a:r>
              <a:rPr lang="en-US" altLang="zh-CN" dirty="0"/>
              <a:t> dolor sit </a:t>
            </a:r>
            <a:r>
              <a:rPr lang="en-US" altLang="zh-CN" dirty="0" err="1"/>
              <a:t>amet</a:t>
            </a:r>
            <a:r>
              <a:rPr lang="en-US" altLang="zh-CN" dirty="0"/>
              <a:t>, </a:t>
            </a:r>
            <a:r>
              <a:rPr lang="en-US" altLang="zh-CN" dirty="0" err="1"/>
              <a:t>consectetuer</a:t>
            </a:r>
            <a:r>
              <a:rPr lang="en-US" altLang="zh-CN" dirty="0"/>
              <a:t> </a:t>
            </a:r>
            <a:r>
              <a:rPr lang="en-US" altLang="zh-CN" dirty="0" err="1"/>
              <a:t>adipiscing</a:t>
            </a:r>
            <a:r>
              <a:rPr lang="en-US" altLang="zh-CN" dirty="0"/>
              <a:t> </a:t>
            </a:r>
            <a:r>
              <a:rPr lang="en-US" altLang="zh-CN" dirty="0" err="1"/>
              <a:t>elit</a:t>
            </a:r>
            <a:r>
              <a:rPr lang="en-US" altLang="zh-CN" dirty="0"/>
              <a:t>. Maecenas </a:t>
            </a:r>
            <a:r>
              <a:rPr lang="en-US" altLang="zh-CN" dirty="0" err="1"/>
              <a:t>porttitor</a:t>
            </a:r>
            <a:r>
              <a:rPr lang="en-US" altLang="zh-CN" dirty="0"/>
              <a:t> </a:t>
            </a:r>
            <a:r>
              <a:rPr lang="en-US" altLang="zh-CN" dirty="0" err="1"/>
              <a:t>congue</a:t>
            </a:r>
            <a:r>
              <a:rPr lang="en-US" altLang="zh-CN" dirty="0"/>
              <a:t> </a:t>
            </a:r>
            <a:r>
              <a:rPr lang="en-US" altLang="zh-CN" dirty="0" err="1"/>
              <a:t>massa</a:t>
            </a:r>
            <a:r>
              <a:rPr lang="en-US" altLang="zh-CN" dirty="0"/>
              <a:t>. </a:t>
            </a:r>
            <a:r>
              <a:rPr lang="en-US" altLang="zh-CN" dirty="0" err="1"/>
              <a:t>Fusce</a:t>
            </a:r>
            <a:r>
              <a:rPr lang="en-US" altLang="zh-CN" dirty="0"/>
              <a:t> </a:t>
            </a:r>
            <a:r>
              <a:rPr lang="en-US" altLang="zh-CN" dirty="0" err="1"/>
              <a:t>posuere</a:t>
            </a:r>
            <a:r>
              <a:rPr lang="en-US" altLang="zh-CN" dirty="0"/>
              <a:t>, magna </a:t>
            </a:r>
            <a:r>
              <a:rPr lang="en-US" altLang="zh-CN" dirty="0" err="1"/>
              <a:t>sed</a:t>
            </a:r>
            <a:r>
              <a:rPr lang="en-US" altLang="zh-CN" dirty="0"/>
              <a:t> </a:t>
            </a:r>
            <a:r>
              <a:rPr lang="en-US" altLang="zh-CN" dirty="0" err="1"/>
              <a:t>pulvinar</a:t>
            </a:r>
            <a:r>
              <a:rPr lang="en-US" altLang="zh-CN" dirty="0"/>
              <a:t> </a:t>
            </a:r>
            <a:r>
              <a:rPr lang="en-US" altLang="zh-CN" dirty="0" err="1"/>
              <a:t>ultricies</a:t>
            </a:r>
            <a:r>
              <a:rPr lang="en-US" altLang="zh-CN" dirty="0"/>
              <a:t>, </a:t>
            </a:r>
            <a:r>
              <a:rPr lang="en-US" altLang="zh-CN" dirty="0" err="1"/>
              <a:t>purus</a:t>
            </a:r>
            <a:r>
              <a:rPr lang="en-US" altLang="zh-CN" dirty="0"/>
              <a:t> </a:t>
            </a:r>
            <a:r>
              <a:rPr lang="en-US" altLang="zh-CN" dirty="0" err="1"/>
              <a:t>lectus</a:t>
            </a:r>
            <a:r>
              <a:rPr lang="en-US" altLang="zh-CN" dirty="0"/>
              <a:t> </a:t>
            </a:r>
            <a:r>
              <a:rPr lang="en-US" altLang="zh-CN" dirty="0" err="1"/>
              <a:t>malesuada</a:t>
            </a:r>
            <a:r>
              <a:rPr lang="en-US" altLang="zh-CN" dirty="0"/>
              <a:t> </a:t>
            </a:r>
            <a:r>
              <a:rPr lang="en-US" altLang="zh-CN" dirty="0" err="1"/>
              <a:t>libero</a:t>
            </a:r>
            <a:r>
              <a:rPr lang="en-US" altLang="zh-CN" dirty="0"/>
              <a:t>, sit </a:t>
            </a:r>
            <a:r>
              <a:rPr lang="en-US" altLang="zh-CN" dirty="0" err="1"/>
              <a:t>amet</a:t>
            </a:r>
            <a:r>
              <a:rPr lang="en-US" altLang="zh-CN" dirty="0"/>
              <a:t> </a:t>
            </a:r>
            <a:r>
              <a:rPr lang="en-US" altLang="zh-CN" dirty="0" err="1"/>
              <a:t>commodo</a:t>
            </a:r>
            <a:r>
              <a:rPr lang="en-US" altLang="zh-CN" dirty="0"/>
              <a:t> magna </a:t>
            </a:r>
            <a:r>
              <a:rPr lang="en-US" altLang="zh-CN" dirty="0" err="1"/>
              <a:t>eros</a:t>
            </a:r>
            <a:r>
              <a:rPr lang="en-US" altLang="zh-CN" dirty="0"/>
              <a:t> </a:t>
            </a:r>
            <a:r>
              <a:rPr lang="en-US" altLang="zh-CN" dirty="0" err="1"/>
              <a:t>quis</a:t>
            </a:r>
            <a:r>
              <a:rPr lang="en-US" altLang="zh-CN" dirty="0"/>
              <a:t> </a:t>
            </a:r>
            <a:r>
              <a:rPr lang="en-US" altLang="zh-CN" dirty="0" err="1"/>
              <a:t>urna</a:t>
            </a:r>
            <a:r>
              <a:rPr lang="en-US" altLang="zh-CN" dirty="0"/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zh-CN" dirty="0"/>
          </a:p>
          <a:p>
            <a:pPr eaLnBrk="1" hangingPunct="1">
              <a:spcBef>
                <a:spcPct val="50000"/>
              </a:spcBef>
            </a:pPr>
            <a:r>
              <a:rPr lang="en-US" altLang="zh-CN" dirty="0" err="1"/>
              <a:t>Nunc</a:t>
            </a:r>
            <a:r>
              <a:rPr lang="en-US" altLang="zh-CN" dirty="0"/>
              <a:t> </a:t>
            </a:r>
            <a:r>
              <a:rPr lang="en-US" altLang="zh-CN" dirty="0" err="1"/>
              <a:t>viverra</a:t>
            </a:r>
            <a:r>
              <a:rPr lang="en-US" altLang="zh-CN" dirty="0"/>
              <a:t> </a:t>
            </a:r>
            <a:r>
              <a:rPr lang="en-US" altLang="zh-CN" dirty="0" err="1"/>
              <a:t>imperdiet</a:t>
            </a:r>
            <a:r>
              <a:rPr lang="en-US" altLang="zh-CN" dirty="0"/>
              <a:t> </a:t>
            </a:r>
            <a:r>
              <a:rPr lang="en-US" altLang="zh-CN" dirty="0" err="1"/>
              <a:t>enim</a:t>
            </a:r>
            <a:r>
              <a:rPr lang="en-US" altLang="zh-CN" dirty="0"/>
              <a:t>. </a:t>
            </a:r>
            <a:r>
              <a:rPr lang="en-US" altLang="zh-CN" dirty="0" err="1"/>
              <a:t>Fusce</a:t>
            </a:r>
            <a:r>
              <a:rPr lang="en-US" altLang="zh-CN" dirty="0"/>
              <a:t> est. </a:t>
            </a:r>
            <a:r>
              <a:rPr lang="en-US" altLang="zh-CN" dirty="0" err="1"/>
              <a:t>Vivamus</a:t>
            </a:r>
            <a:r>
              <a:rPr lang="en-US" altLang="zh-CN" dirty="0"/>
              <a:t> a </a:t>
            </a:r>
            <a:r>
              <a:rPr lang="en-US" altLang="zh-CN" dirty="0" err="1"/>
              <a:t>tellus</a:t>
            </a:r>
            <a:r>
              <a:rPr lang="en-US" altLang="zh-CN" dirty="0"/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zh-CN" dirty="0"/>
          </a:p>
          <a:p>
            <a:pPr eaLnBrk="1" hangingPunct="1">
              <a:spcBef>
                <a:spcPct val="50000"/>
              </a:spcBef>
            </a:pPr>
            <a:r>
              <a:rPr lang="en-US" altLang="zh-CN" dirty="0" err="1"/>
              <a:t>Pellentesque</a:t>
            </a:r>
            <a:r>
              <a:rPr lang="en-US" altLang="zh-CN" dirty="0"/>
              <a:t> habitant </a:t>
            </a:r>
            <a:r>
              <a:rPr lang="en-US" altLang="zh-CN" dirty="0" err="1"/>
              <a:t>morbi</a:t>
            </a:r>
            <a:r>
              <a:rPr lang="en-US" altLang="zh-CN" dirty="0"/>
              <a:t> </a:t>
            </a:r>
            <a:r>
              <a:rPr lang="en-US" altLang="zh-CN" dirty="0" err="1"/>
              <a:t>tristique</a:t>
            </a:r>
            <a:r>
              <a:rPr lang="en-US" altLang="zh-CN" dirty="0"/>
              <a:t> </a:t>
            </a:r>
            <a:r>
              <a:rPr lang="en-US" altLang="zh-CN" dirty="0" err="1"/>
              <a:t>senectus</a:t>
            </a:r>
            <a:r>
              <a:rPr lang="en-US" altLang="zh-CN" dirty="0"/>
              <a:t> et </a:t>
            </a:r>
            <a:r>
              <a:rPr lang="en-US" altLang="zh-CN" dirty="0" err="1"/>
              <a:t>netus</a:t>
            </a:r>
            <a:r>
              <a:rPr lang="en-US" altLang="zh-CN" dirty="0"/>
              <a:t> et </a:t>
            </a:r>
            <a:r>
              <a:rPr lang="en-US" altLang="zh-CN" dirty="0" err="1"/>
              <a:t>malesuada</a:t>
            </a:r>
            <a:r>
              <a:rPr lang="en-US" altLang="zh-CN" dirty="0"/>
              <a:t> fames ac </a:t>
            </a:r>
            <a:r>
              <a:rPr lang="en-US" altLang="zh-CN" dirty="0" err="1"/>
              <a:t>turpis</a:t>
            </a:r>
            <a:r>
              <a:rPr lang="en-US" altLang="zh-CN" dirty="0"/>
              <a:t> </a:t>
            </a:r>
            <a:r>
              <a:rPr lang="en-US" altLang="zh-CN" dirty="0" err="1"/>
              <a:t>egestas</a:t>
            </a:r>
            <a:r>
              <a:rPr lang="en-US" altLang="zh-CN" dirty="0"/>
              <a:t>. </a:t>
            </a:r>
            <a:r>
              <a:rPr lang="en-US" altLang="zh-CN" dirty="0" err="1"/>
              <a:t>Proin</a:t>
            </a:r>
            <a:r>
              <a:rPr lang="en-US" altLang="zh-CN" dirty="0"/>
              <a:t> </a:t>
            </a:r>
            <a:r>
              <a:rPr lang="en-US" altLang="zh-CN" dirty="0" err="1"/>
              <a:t>pharetra</a:t>
            </a:r>
            <a:r>
              <a:rPr lang="en-US" altLang="zh-CN" dirty="0"/>
              <a:t> </a:t>
            </a:r>
            <a:r>
              <a:rPr lang="en-US" altLang="zh-CN" dirty="0" err="1"/>
              <a:t>nonummy</a:t>
            </a:r>
            <a:r>
              <a:rPr lang="en-US" altLang="zh-CN" dirty="0"/>
              <a:t> </a:t>
            </a:r>
            <a:r>
              <a:rPr lang="en-US" altLang="zh-CN" dirty="0" err="1"/>
              <a:t>pede</a:t>
            </a:r>
            <a:r>
              <a:rPr lang="en-US" altLang="zh-CN" dirty="0"/>
              <a:t>. </a:t>
            </a:r>
            <a:r>
              <a:rPr lang="en-US" altLang="zh-CN" dirty="0" err="1"/>
              <a:t>Mauris</a:t>
            </a:r>
            <a:r>
              <a:rPr lang="en-US" altLang="zh-CN" dirty="0"/>
              <a:t> et </a:t>
            </a:r>
            <a:r>
              <a:rPr lang="en-US" altLang="zh-CN" dirty="0" err="1"/>
              <a:t>orci</a:t>
            </a:r>
            <a:r>
              <a:rPr lang="en-US" altLang="zh-CN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dirty="0" err="1"/>
              <a:t>Pellentesque</a:t>
            </a:r>
            <a:r>
              <a:rPr lang="en-US" altLang="zh-CN" dirty="0"/>
              <a:t> habitant </a:t>
            </a:r>
            <a:r>
              <a:rPr lang="en-US" altLang="zh-CN" dirty="0" err="1"/>
              <a:t>morbi</a:t>
            </a:r>
            <a:r>
              <a:rPr lang="en-US" altLang="zh-CN" dirty="0"/>
              <a:t> </a:t>
            </a:r>
            <a:r>
              <a:rPr lang="en-US" altLang="zh-CN" dirty="0" err="1"/>
              <a:t>tristique</a:t>
            </a:r>
            <a:r>
              <a:rPr lang="en-US" altLang="zh-CN" dirty="0"/>
              <a:t> </a:t>
            </a:r>
            <a:r>
              <a:rPr lang="en-US" altLang="zh-CN" dirty="0" err="1"/>
              <a:t>senectus</a:t>
            </a:r>
            <a:r>
              <a:rPr lang="en-US" altLang="zh-CN" dirty="0"/>
              <a:t> et </a:t>
            </a:r>
            <a:r>
              <a:rPr lang="en-US" altLang="zh-CN" dirty="0" err="1"/>
              <a:t>netus</a:t>
            </a:r>
            <a:r>
              <a:rPr lang="en-US" altLang="zh-CN" dirty="0"/>
              <a:t> et </a:t>
            </a:r>
            <a:r>
              <a:rPr lang="en-US" altLang="zh-CN" dirty="0" err="1"/>
              <a:t>malesuada</a:t>
            </a:r>
            <a:r>
              <a:rPr lang="en-US" altLang="zh-CN" dirty="0"/>
              <a:t> fames ac </a:t>
            </a:r>
            <a:r>
              <a:rPr lang="en-US" altLang="zh-CN" dirty="0" err="1"/>
              <a:t>turpis</a:t>
            </a:r>
            <a:r>
              <a:rPr lang="en-US" altLang="zh-CN" dirty="0"/>
              <a:t> </a:t>
            </a:r>
            <a:r>
              <a:rPr lang="en-US" altLang="zh-CN" dirty="0" err="1"/>
              <a:t>egestas</a:t>
            </a:r>
            <a:r>
              <a:rPr lang="en-US" altLang="zh-CN" dirty="0"/>
              <a:t>. </a:t>
            </a:r>
            <a:r>
              <a:rPr lang="en-US" altLang="zh-CN" dirty="0" err="1"/>
              <a:t>Proin</a:t>
            </a:r>
            <a:r>
              <a:rPr lang="en-US" altLang="zh-CN" dirty="0"/>
              <a:t> </a:t>
            </a:r>
            <a:r>
              <a:rPr lang="en-US" altLang="zh-CN" dirty="0" err="1"/>
              <a:t>pharetra</a:t>
            </a:r>
            <a:r>
              <a:rPr lang="en-US" altLang="zh-CN" dirty="0"/>
              <a:t> </a:t>
            </a:r>
            <a:r>
              <a:rPr lang="en-US" altLang="zh-CN" dirty="0" err="1"/>
              <a:t>nonummy</a:t>
            </a:r>
            <a:r>
              <a:rPr lang="en-US" altLang="zh-CN" dirty="0"/>
              <a:t> </a:t>
            </a:r>
            <a:r>
              <a:rPr lang="en-US" altLang="zh-CN" dirty="0" err="1"/>
              <a:t>pede</a:t>
            </a:r>
            <a:r>
              <a:rPr lang="en-US" altLang="zh-CN" dirty="0"/>
              <a:t>. </a:t>
            </a:r>
            <a:r>
              <a:rPr lang="en-US" altLang="zh-CN" dirty="0" err="1"/>
              <a:t>Mauris</a:t>
            </a:r>
            <a:r>
              <a:rPr lang="en-US" altLang="zh-CN" dirty="0"/>
              <a:t> et </a:t>
            </a:r>
            <a:r>
              <a:rPr lang="en-US" altLang="zh-CN" dirty="0" err="1"/>
              <a:t>orci</a:t>
            </a:r>
            <a:r>
              <a:rPr lang="en-US" altLang="zh-CN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dirty="0" err="1"/>
              <a:t>Pellentesque</a:t>
            </a:r>
            <a:r>
              <a:rPr lang="en-US" altLang="zh-CN" dirty="0"/>
              <a:t> habitant </a:t>
            </a:r>
            <a:r>
              <a:rPr lang="en-US" altLang="zh-CN" dirty="0" err="1"/>
              <a:t>morbi</a:t>
            </a:r>
            <a:r>
              <a:rPr lang="en-US" altLang="zh-CN" dirty="0"/>
              <a:t> </a:t>
            </a:r>
            <a:r>
              <a:rPr lang="en-US" altLang="zh-CN" dirty="0" err="1"/>
              <a:t>tristique</a:t>
            </a:r>
            <a:r>
              <a:rPr lang="en-US" altLang="zh-CN" dirty="0"/>
              <a:t> </a:t>
            </a:r>
            <a:r>
              <a:rPr lang="en-US" altLang="zh-CN" dirty="0" err="1"/>
              <a:t>senectus</a:t>
            </a:r>
            <a:r>
              <a:rPr lang="en-US" altLang="zh-CN" dirty="0"/>
              <a:t> et </a:t>
            </a:r>
            <a:r>
              <a:rPr lang="en-US" altLang="zh-CN" dirty="0" err="1"/>
              <a:t>netus</a:t>
            </a:r>
            <a:r>
              <a:rPr lang="en-US" altLang="zh-CN" dirty="0"/>
              <a:t> et </a:t>
            </a:r>
            <a:r>
              <a:rPr lang="en-US" altLang="zh-CN" dirty="0" err="1"/>
              <a:t>malesuada</a:t>
            </a:r>
            <a:r>
              <a:rPr lang="en-US" altLang="zh-CN" dirty="0"/>
              <a:t> fames ac </a:t>
            </a:r>
            <a:r>
              <a:rPr lang="en-US" altLang="zh-CN" dirty="0" err="1"/>
              <a:t>turpis</a:t>
            </a:r>
            <a:r>
              <a:rPr lang="en-US" altLang="zh-CN" dirty="0"/>
              <a:t> </a:t>
            </a:r>
            <a:r>
              <a:rPr lang="en-US" altLang="zh-CN" dirty="0" err="1"/>
              <a:t>egestas</a:t>
            </a:r>
            <a:r>
              <a:rPr lang="en-US" altLang="zh-CN" dirty="0"/>
              <a:t>. </a:t>
            </a:r>
            <a:r>
              <a:rPr lang="en-US" altLang="zh-CN" dirty="0" err="1"/>
              <a:t>Proin</a:t>
            </a:r>
            <a:r>
              <a:rPr lang="en-US" altLang="zh-CN" dirty="0"/>
              <a:t> </a:t>
            </a:r>
            <a:r>
              <a:rPr lang="en-US" altLang="zh-CN" dirty="0" err="1"/>
              <a:t>pharetra</a:t>
            </a:r>
            <a:r>
              <a:rPr lang="en-US" altLang="zh-CN" dirty="0"/>
              <a:t> </a:t>
            </a:r>
            <a:r>
              <a:rPr lang="en-US" altLang="zh-CN" dirty="0" err="1"/>
              <a:t>nonummy</a:t>
            </a:r>
            <a:r>
              <a:rPr lang="en-US" altLang="zh-CN" dirty="0"/>
              <a:t> </a:t>
            </a:r>
            <a:r>
              <a:rPr lang="en-US" altLang="zh-CN" dirty="0" err="1"/>
              <a:t>pede</a:t>
            </a:r>
            <a:r>
              <a:rPr lang="en-US" altLang="zh-CN" dirty="0"/>
              <a:t>. </a:t>
            </a:r>
            <a:r>
              <a:rPr lang="en-US" altLang="zh-CN" dirty="0" err="1"/>
              <a:t>Mauris</a:t>
            </a:r>
            <a:r>
              <a:rPr lang="en-US" altLang="zh-CN" dirty="0"/>
              <a:t> et </a:t>
            </a:r>
            <a:r>
              <a:rPr lang="en-US" altLang="zh-CN" dirty="0" err="1"/>
              <a:t>orci</a:t>
            </a:r>
            <a:r>
              <a:rPr lang="en-US" altLang="zh-CN" dirty="0" smtClean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dirty="0" err="1"/>
              <a:t>Pellentesque</a:t>
            </a:r>
            <a:r>
              <a:rPr lang="en-US" altLang="zh-CN" dirty="0"/>
              <a:t> habitant </a:t>
            </a:r>
            <a:r>
              <a:rPr lang="en-US" altLang="zh-CN" dirty="0" err="1"/>
              <a:t>morbi</a:t>
            </a:r>
            <a:r>
              <a:rPr lang="en-US" altLang="zh-CN" dirty="0"/>
              <a:t> </a:t>
            </a:r>
            <a:r>
              <a:rPr lang="en-US" altLang="zh-CN" dirty="0" err="1"/>
              <a:t>tristique</a:t>
            </a:r>
            <a:r>
              <a:rPr lang="en-US" altLang="zh-CN" dirty="0"/>
              <a:t> </a:t>
            </a:r>
            <a:r>
              <a:rPr lang="en-US" altLang="zh-CN" dirty="0" err="1"/>
              <a:t>senectus</a:t>
            </a:r>
            <a:r>
              <a:rPr lang="en-US" altLang="zh-CN" dirty="0"/>
              <a:t> et </a:t>
            </a:r>
            <a:r>
              <a:rPr lang="en-US" altLang="zh-CN" dirty="0" err="1"/>
              <a:t>netus</a:t>
            </a:r>
            <a:r>
              <a:rPr lang="en-US" altLang="zh-CN" dirty="0"/>
              <a:t> et </a:t>
            </a:r>
            <a:r>
              <a:rPr lang="en-US" altLang="zh-CN" dirty="0" err="1"/>
              <a:t>malesuada</a:t>
            </a:r>
            <a:r>
              <a:rPr lang="en-US" altLang="zh-CN" dirty="0"/>
              <a:t> fames ac </a:t>
            </a:r>
            <a:r>
              <a:rPr lang="en-US" altLang="zh-CN" dirty="0" err="1"/>
              <a:t>turpis</a:t>
            </a:r>
            <a:r>
              <a:rPr lang="en-US" altLang="zh-CN" dirty="0"/>
              <a:t> </a:t>
            </a:r>
            <a:r>
              <a:rPr lang="en-US" altLang="zh-CN" dirty="0" err="1"/>
              <a:t>egestas</a:t>
            </a:r>
            <a:r>
              <a:rPr lang="en-US" altLang="zh-CN" dirty="0"/>
              <a:t>. </a:t>
            </a:r>
            <a:r>
              <a:rPr lang="en-US" altLang="zh-CN" dirty="0" err="1"/>
              <a:t>Proin</a:t>
            </a:r>
            <a:r>
              <a:rPr lang="en-US" altLang="zh-CN" dirty="0"/>
              <a:t> </a:t>
            </a:r>
            <a:r>
              <a:rPr lang="en-US" altLang="zh-CN" dirty="0" err="1"/>
              <a:t>pharetra</a:t>
            </a:r>
            <a:r>
              <a:rPr lang="en-US" altLang="zh-CN" dirty="0"/>
              <a:t> </a:t>
            </a:r>
            <a:r>
              <a:rPr lang="en-US" altLang="zh-CN" dirty="0" err="1"/>
              <a:t>nonummy</a:t>
            </a:r>
            <a:r>
              <a:rPr lang="en-US" altLang="zh-CN" dirty="0"/>
              <a:t> </a:t>
            </a:r>
            <a:r>
              <a:rPr lang="en-US" altLang="zh-CN" dirty="0" err="1"/>
              <a:t>pede</a:t>
            </a:r>
            <a:r>
              <a:rPr lang="en-US" altLang="zh-CN" dirty="0"/>
              <a:t>. </a:t>
            </a:r>
            <a:r>
              <a:rPr lang="en-US" altLang="zh-CN" dirty="0" err="1"/>
              <a:t>Mauris</a:t>
            </a:r>
            <a:r>
              <a:rPr lang="en-US" altLang="zh-CN" dirty="0"/>
              <a:t> et </a:t>
            </a:r>
            <a:r>
              <a:rPr lang="en-US" altLang="zh-CN" dirty="0" err="1"/>
              <a:t>orci</a:t>
            </a:r>
            <a:r>
              <a:rPr lang="en-US" altLang="zh-CN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dirty="0" err="1"/>
              <a:t>Pellentesque</a:t>
            </a:r>
            <a:r>
              <a:rPr lang="en-US" altLang="zh-CN" dirty="0"/>
              <a:t> habitant </a:t>
            </a:r>
            <a:r>
              <a:rPr lang="en-US" altLang="zh-CN" dirty="0" err="1"/>
              <a:t>morbi</a:t>
            </a:r>
            <a:r>
              <a:rPr lang="en-US" altLang="zh-CN" dirty="0"/>
              <a:t> </a:t>
            </a:r>
            <a:r>
              <a:rPr lang="en-US" altLang="zh-CN" dirty="0" err="1"/>
              <a:t>tristique</a:t>
            </a:r>
            <a:r>
              <a:rPr lang="en-US" altLang="zh-CN" dirty="0"/>
              <a:t> </a:t>
            </a:r>
            <a:r>
              <a:rPr lang="en-US" altLang="zh-CN" dirty="0" err="1"/>
              <a:t>senectus</a:t>
            </a:r>
            <a:r>
              <a:rPr lang="en-US" altLang="zh-CN" dirty="0"/>
              <a:t> et </a:t>
            </a:r>
            <a:r>
              <a:rPr lang="en-US" altLang="zh-CN" dirty="0" err="1"/>
              <a:t>netus</a:t>
            </a:r>
            <a:r>
              <a:rPr lang="en-US" altLang="zh-CN" dirty="0"/>
              <a:t> et </a:t>
            </a:r>
            <a:r>
              <a:rPr lang="en-US" altLang="zh-CN" dirty="0" err="1"/>
              <a:t>malesuada</a:t>
            </a:r>
            <a:r>
              <a:rPr lang="en-US" altLang="zh-CN" dirty="0"/>
              <a:t> fames ac </a:t>
            </a:r>
            <a:r>
              <a:rPr lang="en-US" altLang="zh-CN" dirty="0" err="1"/>
              <a:t>turpis</a:t>
            </a:r>
            <a:r>
              <a:rPr lang="en-US" altLang="zh-CN" dirty="0"/>
              <a:t> </a:t>
            </a:r>
            <a:r>
              <a:rPr lang="en-US" altLang="zh-CN" dirty="0" err="1"/>
              <a:t>egestas</a:t>
            </a:r>
            <a:r>
              <a:rPr lang="en-US" altLang="zh-CN" dirty="0"/>
              <a:t>. </a:t>
            </a:r>
            <a:r>
              <a:rPr lang="en-US" altLang="zh-CN" dirty="0" err="1"/>
              <a:t>Proin</a:t>
            </a:r>
            <a:r>
              <a:rPr lang="en-US" altLang="zh-CN" dirty="0"/>
              <a:t> </a:t>
            </a:r>
            <a:r>
              <a:rPr lang="en-US" altLang="zh-CN" dirty="0" err="1"/>
              <a:t>pharetra</a:t>
            </a:r>
            <a:r>
              <a:rPr lang="en-US" altLang="zh-CN" dirty="0"/>
              <a:t> </a:t>
            </a:r>
            <a:r>
              <a:rPr lang="en-US" altLang="zh-CN" dirty="0" err="1"/>
              <a:t>nonummy</a:t>
            </a:r>
            <a:r>
              <a:rPr lang="en-US" altLang="zh-CN" dirty="0"/>
              <a:t> </a:t>
            </a:r>
            <a:r>
              <a:rPr lang="en-US" altLang="zh-CN" dirty="0" err="1"/>
              <a:t>pede</a:t>
            </a:r>
            <a:r>
              <a:rPr lang="en-US" altLang="zh-CN" dirty="0"/>
              <a:t>. </a:t>
            </a:r>
            <a:r>
              <a:rPr lang="en-US" altLang="zh-CN" dirty="0" err="1"/>
              <a:t>Mauris</a:t>
            </a:r>
            <a:r>
              <a:rPr lang="en-US" altLang="zh-CN" dirty="0"/>
              <a:t> et </a:t>
            </a:r>
            <a:r>
              <a:rPr lang="en-US" altLang="zh-CN" dirty="0" err="1"/>
              <a:t>orci</a:t>
            </a:r>
            <a:r>
              <a:rPr lang="en-US" altLang="zh-CN" dirty="0" smtClean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dirty="0" err="1" smtClean="0"/>
              <a:t>Pellentesque</a:t>
            </a:r>
            <a:r>
              <a:rPr lang="en-US" altLang="zh-CN" dirty="0" smtClean="0"/>
              <a:t> habitant </a:t>
            </a:r>
            <a:r>
              <a:rPr lang="en-US" altLang="zh-CN" dirty="0" err="1" smtClean="0"/>
              <a:t>morbi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tristique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senectus</a:t>
            </a:r>
            <a:r>
              <a:rPr lang="en-US" altLang="zh-CN" dirty="0" smtClean="0"/>
              <a:t> et </a:t>
            </a:r>
            <a:r>
              <a:rPr lang="en-US" altLang="zh-CN" dirty="0" err="1" smtClean="0"/>
              <a:t>netus</a:t>
            </a:r>
            <a:r>
              <a:rPr lang="en-US" altLang="zh-CN" dirty="0" smtClean="0"/>
              <a:t> et </a:t>
            </a:r>
            <a:r>
              <a:rPr lang="en-US" altLang="zh-CN" dirty="0" err="1" smtClean="0"/>
              <a:t>malesuada</a:t>
            </a:r>
            <a:r>
              <a:rPr lang="en-US" altLang="zh-CN" dirty="0" smtClean="0"/>
              <a:t> fames ac </a:t>
            </a:r>
            <a:r>
              <a:rPr lang="en-US" altLang="zh-CN" dirty="0" err="1" smtClean="0"/>
              <a:t>turpis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egestas</a:t>
            </a:r>
            <a:r>
              <a:rPr lang="en-US" altLang="zh-CN" dirty="0" smtClean="0"/>
              <a:t>. </a:t>
            </a:r>
            <a:r>
              <a:rPr lang="en-US" altLang="zh-CN" dirty="0" err="1" smtClean="0"/>
              <a:t>Proin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pharetra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nonummy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pede</a:t>
            </a:r>
            <a:r>
              <a:rPr lang="en-US" altLang="zh-CN" dirty="0" smtClean="0"/>
              <a:t>. </a:t>
            </a:r>
            <a:r>
              <a:rPr lang="en-US" altLang="zh-CN" dirty="0" err="1" smtClean="0"/>
              <a:t>Mauris</a:t>
            </a:r>
            <a:r>
              <a:rPr lang="en-US" altLang="zh-CN" dirty="0" smtClean="0"/>
              <a:t> et </a:t>
            </a:r>
            <a:r>
              <a:rPr lang="en-US" altLang="zh-CN" dirty="0" err="1" smtClean="0"/>
              <a:t>orci</a:t>
            </a:r>
            <a:r>
              <a:rPr lang="en-US" altLang="zh-CN" dirty="0" smtClean="0"/>
              <a:t>.</a:t>
            </a:r>
            <a:endParaRPr lang="en-US" altLang="zh-CN" dirty="0"/>
          </a:p>
        </p:txBody>
      </p:sp>
      <p:sp>
        <p:nvSpPr>
          <p:cNvPr id="28" name="TextBox 27"/>
          <p:cNvSpPr txBox="1"/>
          <p:nvPr/>
        </p:nvSpPr>
        <p:spPr>
          <a:xfrm>
            <a:off x="18288001" y="13539134"/>
            <a:ext cx="8839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eaLnBrk="1" hangingPunct="1">
              <a:spcBef>
                <a:spcPct val="50000"/>
              </a:spcBef>
            </a:pPr>
            <a:r>
              <a:rPr lang="en-US" altLang="zh-CN" dirty="0" err="1" smtClean="0"/>
              <a:t>Lorem</a:t>
            </a:r>
            <a:r>
              <a:rPr lang="en-US" altLang="zh-CN" dirty="0" smtClean="0"/>
              <a:t> </a:t>
            </a:r>
            <a:r>
              <a:rPr lang="en-US" altLang="zh-CN" dirty="0" err="1"/>
              <a:t>ipsum</a:t>
            </a:r>
            <a:r>
              <a:rPr lang="en-US" altLang="zh-CN" dirty="0"/>
              <a:t> dolor sit </a:t>
            </a:r>
            <a:r>
              <a:rPr lang="en-US" altLang="zh-CN" dirty="0" err="1"/>
              <a:t>amet</a:t>
            </a:r>
            <a:r>
              <a:rPr lang="en-US" altLang="zh-CN" dirty="0"/>
              <a:t>, </a:t>
            </a:r>
            <a:r>
              <a:rPr lang="en-US" altLang="zh-CN" dirty="0" err="1"/>
              <a:t>consectetuer</a:t>
            </a:r>
            <a:r>
              <a:rPr lang="en-US" altLang="zh-CN" dirty="0"/>
              <a:t> </a:t>
            </a:r>
            <a:r>
              <a:rPr lang="en-US" altLang="zh-CN" dirty="0" err="1"/>
              <a:t>adipiscing</a:t>
            </a:r>
            <a:r>
              <a:rPr lang="en-US" altLang="zh-CN" dirty="0"/>
              <a:t> </a:t>
            </a:r>
            <a:r>
              <a:rPr lang="en-US" altLang="zh-CN" dirty="0" err="1"/>
              <a:t>elit</a:t>
            </a:r>
            <a:r>
              <a:rPr lang="en-US" altLang="zh-CN" dirty="0"/>
              <a:t>. Maecenas </a:t>
            </a:r>
            <a:r>
              <a:rPr lang="en-US" altLang="zh-CN" dirty="0" err="1"/>
              <a:t>porttitor</a:t>
            </a:r>
            <a:r>
              <a:rPr lang="en-US" altLang="zh-CN" dirty="0"/>
              <a:t> </a:t>
            </a:r>
            <a:r>
              <a:rPr lang="en-US" altLang="zh-CN" dirty="0" err="1"/>
              <a:t>congue</a:t>
            </a:r>
            <a:r>
              <a:rPr lang="en-US" altLang="zh-CN" dirty="0"/>
              <a:t> </a:t>
            </a:r>
            <a:r>
              <a:rPr lang="en-US" altLang="zh-CN" dirty="0" err="1"/>
              <a:t>massa</a:t>
            </a:r>
            <a:r>
              <a:rPr lang="en-US" altLang="zh-CN" dirty="0"/>
              <a:t>. </a:t>
            </a:r>
            <a:r>
              <a:rPr lang="en-US" altLang="zh-CN" dirty="0" err="1"/>
              <a:t>Fusce</a:t>
            </a:r>
            <a:r>
              <a:rPr lang="en-US" altLang="zh-CN" dirty="0"/>
              <a:t> </a:t>
            </a:r>
            <a:r>
              <a:rPr lang="en-US" altLang="zh-CN" dirty="0" err="1"/>
              <a:t>posuere</a:t>
            </a:r>
            <a:r>
              <a:rPr lang="en-US" altLang="zh-CN" dirty="0"/>
              <a:t>, magna </a:t>
            </a:r>
            <a:r>
              <a:rPr lang="en-US" altLang="zh-CN" dirty="0" err="1"/>
              <a:t>sed</a:t>
            </a:r>
            <a:r>
              <a:rPr lang="en-US" altLang="zh-CN" dirty="0"/>
              <a:t> </a:t>
            </a:r>
            <a:r>
              <a:rPr lang="en-US" altLang="zh-CN" dirty="0" err="1"/>
              <a:t>pulvinar</a:t>
            </a:r>
            <a:r>
              <a:rPr lang="en-US" altLang="zh-CN" dirty="0"/>
              <a:t> </a:t>
            </a:r>
            <a:r>
              <a:rPr lang="en-US" altLang="zh-CN" dirty="0" err="1"/>
              <a:t>ultricies</a:t>
            </a:r>
            <a:r>
              <a:rPr lang="en-US" altLang="zh-CN" dirty="0"/>
              <a:t>, </a:t>
            </a:r>
            <a:r>
              <a:rPr lang="en-US" altLang="zh-CN" dirty="0" err="1"/>
              <a:t>purus</a:t>
            </a:r>
            <a:r>
              <a:rPr lang="en-US" altLang="zh-CN" dirty="0"/>
              <a:t> </a:t>
            </a:r>
            <a:r>
              <a:rPr lang="en-US" altLang="zh-CN" dirty="0" err="1"/>
              <a:t>lectus</a:t>
            </a:r>
            <a:r>
              <a:rPr lang="en-US" altLang="zh-CN" dirty="0"/>
              <a:t> </a:t>
            </a:r>
            <a:r>
              <a:rPr lang="en-US" altLang="zh-CN" dirty="0" err="1"/>
              <a:t>malesuada</a:t>
            </a:r>
            <a:r>
              <a:rPr lang="en-US" altLang="zh-CN" dirty="0"/>
              <a:t> </a:t>
            </a:r>
            <a:r>
              <a:rPr lang="en-US" altLang="zh-CN" dirty="0" err="1"/>
              <a:t>libero</a:t>
            </a:r>
            <a:r>
              <a:rPr lang="en-US" altLang="zh-CN" dirty="0"/>
              <a:t>, sit </a:t>
            </a:r>
            <a:r>
              <a:rPr lang="en-US" altLang="zh-CN" dirty="0" err="1"/>
              <a:t>amet</a:t>
            </a:r>
            <a:r>
              <a:rPr lang="en-US" altLang="zh-CN" dirty="0"/>
              <a:t> </a:t>
            </a:r>
            <a:r>
              <a:rPr lang="en-US" altLang="zh-CN" dirty="0" err="1"/>
              <a:t>commodo</a:t>
            </a:r>
            <a:r>
              <a:rPr lang="en-US" altLang="zh-CN" dirty="0"/>
              <a:t> magna </a:t>
            </a:r>
            <a:r>
              <a:rPr lang="en-US" altLang="zh-CN" dirty="0" err="1"/>
              <a:t>eros</a:t>
            </a:r>
            <a:r>
              <a:rPr lang="en-US" altLang="zh-CN" dirty="0"/>
              <a:t> </a:t>
            </a:r>
            <a:r>
              <a:rPr lang="en-US" altLang="zh-CN" dirty="0" err="1"/>
              <a:t>quis</a:t>
            </a:r>
            <a:r>
              <a:rPr lang="en-US" altLang="zh-CN" dirty="0"/>
              <a:t> </a:t>
            </a:r>
            <a:r>
              <a:rPr lang="en-US" altLang="zh-CN" dirty="0" err="1"/>
              <a:t>urna</a:t>
            </a:r>
            <a:r>
              <a:rPr lang="en-US" altLang="zh-CN" dirty="0"/>
              <a:t>.</a:t>
            </a:r>
          </a:p>
          <a:p>
            <a:pPr marL="355600" indent="-355600" eaLnBrk="1" hangingPunct="1">
              <a:spcBef>
                <a:spcPct val="50000"/>
              </a:spcBef>
            </a:pPr>
            <a:r>
              <a:rPr lang="en-US" altLang="zh-CN" dirty="0" err="1"/>
              <a:t>Lorem</a:t>
            </a:r>
            <a:r>
              <a:rPr lang="en-US" altLang="zh-CN" dirty="0"/>
              <a:t> </a:t>
            </a:r>
            <a:r>
              <a:rPr lang="en-US" altLang="zh-CN" dirty="0" err="1"/>
              <a:t>ipsum</a:t>
            </a:r>
            <a:r>
              <a:rPr lang="en-US" altLang="zh-CN" dirty="0"/>
              <a:t> dolor sit </a:t>
            </a:r>
            <a:r>
              <a:rPr lang="en-US" altLang="zh-CN" dirty="0" err="1"/>
              <a:t>amet</a:t>
            </a:r>
            <a:r>
              <a:rPr lang="en-US" altLang="zh-CN" dirty="0"/>
              <a:t>, </a:t>
            </a:r>
            <a:r>
              <a:rPr lang="en-US" altLang="zh-CN" dirty="0" err="1"/>
              <a:t>consectetuer</a:t>
            </a:r>
            <a:r>
              <a:rPr lang="en-US" altLang="zh-CN" dirty="0"/>
              <a:t> </a:t>
            </a:r>
            <a:r>
              <a:rPr lang="en-US" altLang="zh-CN" dirty="0" err="1"/>
              <a:t>adipiscing</a:t>
            </a:r>
            <a:r>
              <a:rPr lang="en-US" altLang="zh-CN" dirty="0"/>
              <a:t> </a:t>
            </a:r>
            <a:r>
              <a:rPr lang="en-US" altLang="zh-CN" dirty="0" err="1"/>
              <a:t>elit</a:t>
            </a:r>
            <a:r>
              <a:rPr lang="en-US" altLang="zh-CN" dirty="0"/>
              <a:t>. Maecenas </a:t>
            </a:r>
            <a:r>
              <a:rPr lang="en-US" altLang="zh-CN" dirty="0" err="1"/>
              <a:t>porttitor</a:t>
            </a:r>
            <a:r>
              <a:rPr lang="en-US" altLang="zh-CN" dirty="0"/>
              <a:t> </a:t>
            </a:r>
            <a:r>
              <a:rPr lang="en-US" altLang="zh-CN" dirty="0" err="1"/>
              <a:t>congue</a:t>
            </a:r>
            <a:r>
              <a:rPr lang="en-US" altLang="zh-CN" dirty="0"/>
              <a:t> </a:t>
            </a:r>
            <a:r>
              <a:rPr lang="en-US" altLang="zh-CN" dirty="0" err="1"/>
              <a:t>massa</a:t>
            </a:r>
            <a:r>
              <a:rPr lang="en-US" altLang="zh-CN" dirty="0"/>
              <a:t>. </a:t>
            </a:r>
            <a:r>
              <a:rPr lang="en-US" altLang="zh-CN" dirty="0" err="1"/>
              <a:t>Fusce</a:t>
            </a:r>
            <a:r>
              <a:rPr lang="en-US" altLang="zh-CN" dirty="0"/>
              <a:t> </a:t>
            </a:r>
            <a:r>
              <a:rPr lang="en-US" altLang="zh-CN" dirty="0" err="1"/>
              <a:t>posuere</a:t>
            </a:r>
            <a:r>
              <a:rPr lang="en-US" altLang="zh-CN" dirty="0"/>
              <a:t>, magna </a:t>
            </a:r>
            <a:r>
              <a:rPr lang="en-US" altLang="zh-CN" dirty="0" err="1"/>
              <a:t>sed</a:t>
            </a:r>
            <a:r>
              <a:rPr lang="en-US" altLang="zh-CN" dirty="0"/>
              <a:t> </a:t>
            </a:r>
            <a:r>
              <a:rPr lang="en-US" altLang="zh-CN" dirty="0" err="1"/>
              <a:t>pulvinar</a:t>
            </a:r>
            <a:r>
              <a:rPr lang="en-US" altLang="zh-CN" dirty="0"/>
              <a:t> </a:t>
            </a:r>
            <a:r>
              <a:rPr lang="en-US" altLang="zh-CN" dirty="0" err="1"/>
              <a:t>ultricies</a:t>
            </a:r>
            <a:r>
              <a:rPr lang="en-US" altLang="zh-CN" dirty="0"/>
              <a:t>, </a:t>
            </a:r>
            <a:r>
              <a:rPr lang="en-US" altLang="zh-CN" dirty="0" err="1"/>
              <a:t>purus</a:t>
            </a:r>
            <a:r>
              <a:rPr lang="en-US" altLang="zh-CN" dirty="0"/>
              <a:t> </a:t>
            </a:r>
            <a:r>
              <a:rPr lang="en-US" altLang="zh-CN" dirty="0" err="1"/>
              <a:t>lectus</a:t>
            </a:r>
            <a:r>
              <a:rPr lang="en-US" altLang="zh-CN" dirty="0"/>
              <a:t> </a:t>
            </a:r>
            <a:r>
              <a:rPr lang="en-US" altLang="zh-CN" dirty="0" err="1"/>
              <a:t>malesuada</a:t>
            </a:r>
            <a:r>
              <a:rPr lang="en-US" altLang="zh-CN" dirty="0"/>
              <a:t> </a:t>
            </a:r>
            <a:r>
              <a:rPr lang="en-US" altLang="zh-CN" dirty="0" err="1"/>
              <a:t>libero</a:t>
            </a:r>
            <a:r>
              <a:rPr lang="en-US" altLang="zh-CN" dirty="0"/>
              <a:t>, sit </a:t>
            </a:r>
            <a:r>
              <a:rPr lang="en-US" altLang="zh-CN" dirty="0" err="1"/>
              <a:t>amet</a:t>
            </a:r>
            <a:r>
              <a:rPr lang="en-US" altLang="zh-CN" dirty="0"/>
              <a:t> </a:t>
            </a:r>
            <a:r>
              <a:rPr lang="en-US" altLang="zh-CN" dirty="0" err="1"/>
              <a:t>commodo</a:t>
            </a:r>
            <a:r>
              <a:rPr lang="en-US" altLang="zh-CN" dirty="0"/>
              <a:t> magna </a:t>
            </a:r>
            <a:r>
              <a:rPr lang="en-US" altLang="zh-CN" dirty="0" err="1"/>
              <a:t>eros</a:t>
            </a:r>
            <a:r>
              <a:rPr lang="en-US" altLang="zh-CN" dirty="0"/>
              <a:t> </a:t>
            </a:r>
            <a:r>
              <a:rPr lang="en-US" altLang="zh-CN" dirty="0" err="1"/>
              <a:t>quis</a:t>
            </a:r>
            <a:r>
              <a:rPr lang="en-US" altLang="zh-CN" dirty="0"/>
              <a:t> </a:t>
            </a:r>
            <a:r>
              <a:rPr lang="en-US" altLang="zh-CN" dirty="0" err="1"/>
              <a:t>urna</a:t>
            </a:r>
            <a:r>
              <a:rPr lang="en-US" altLang="zh-CN" dirty="0"/>
              <a:t>.</a:t>
            </a:r>
          </a:p>
          <a:p>
            <a:endParaRPr lang="en-US" dirty="0"/>
          </a:p>
        </p:txBody>
      </p:sp>
      <p:sp>
        <p:nvSpPr>
          <p:cNvPr id="29" name="Subtitle 4"/>
          <p:cNvSpPr txBox="1">
            <a:spLocks/>
          </p:cNvSpPr>
          <p:nvPr/>
        </p:nvSpPr>
        <p:spPr bwMode="auto">
          <a:xfrm>
            <a:off x="18269856" y="11201400"/>
            <a:ext cx="8654143" cy="151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 err="1"/>
              <a:t>Pellentesque</a:t>
            </a:r>
            <a:r>
              <a:rPr lang="en-US" sz="1800" kern="0" dirty="0"/>
              <a:t> habitant </a:t>
            </a:r>
            <a:r>
              <a:rPr lang="en-US" sz="1800" kern="0" dirty="0" err="1"/>
              <a:t>morbi</a:t>
            </a:r>
            <a:r>
              <a:rPr lang="en-US" sz="1800" kern="0" dirty="0"/>
              <a:t> </a:t>
            </a:r>
            <a:r>
              <a:rPr lang="en-US" sz="1800" kern="0" dirty="0" err="1"/>
              <a:t>tristique</a:t>
            </a:r>
            <a:r>
              <a:rPr lang="en-US" sz="1800" kern="0" dirty="0"/>
              <a:t> </a:t>
            </a:r>
            <a:r>
              <a:rPr lang="en-US" sz="1800" kern="0" dirty="0" err="1"/>
              <a:t>senectus</a:t>
            </a:r>
            <a:r>
              <a:rPr lang="en-US" sz="1800" kern="0" dirty="0"/>
              <a:t> et </a:t>
            </a:r>
            <a:r>
              <a:rPr lang="en-US" sz="1800" kern="0" dirty="0" err="1"/>
              <a:t>netus</a:t>
            </a:r>
            <a:r>
              <a:rPr lang="en-US" sz="1800" kern="0" dirty="0"/>
              <a:t> et </a:t>
            </a:r>
            <a:r>
              <a:rPr lang="en-US" sz="1800" kern="0" dirty="0" err="1"/>
              <a:t>malesuada</a:t>
            </a:r>
            <a:r>
              <a:rPr lang="en-US" sz="1800" kern="0" dirty="0"/>
              <a:t> fames ac </a:t>
            </a:r>
            <a:r>
              <a:rPr lang="en-US" sz="1800" kern="0" dirty="0" err="1"/>
              <a:t>turpis</a:t>
            </a:r>
            <a:r>
              <a:rPr lang="en-US" sz="1800" kern="0" dirty="0"/>
              <a:t> </a:t>
            </a:r>
            <a:r>
              <a:rPr lang="en-US" sz="1800" kern="0" dirty="0" err="1"/>
              <a:t>egestas</a:t>
            </a:r>
            <a:r>
              <a:rPr lang="en-US" sz="1800" kern="0" dirty="0"/>
              <a:t>. </a:t>
            </a:r>
            <a:r>
              <a:rPr lang="en-US" sz="1800" kern="0" dirty="0" err="1"/>
              <a:t>Proin</a:t>
            </a:r>
            <a:r>
              <a:rPr lang="en-US" sz="1800" kern="0" dirty="0"/>
              <a:t> </a:t>
            </a:r>
            <a:r>
              <a:rPr lang="en-US" sz="1800" kern="0" dirty="0" err="1"/>
              <a:t>pharetra</a:t>
            </a:r>
            <a:r>
              <a:rPr lang="en-US" sz="1800" kern="0" dirty="0"/>
              <a:t> </a:t>
            </a:r>
            <a:r>
              <a:rPr lang="en-US" sz="1800" kern="0" dirty="0" err="1"/>
              <a:t>nonummy</a:t>
            </a:r>
            <a:r>
              <a:rPr lang="en-US" sz="1800" kern="0" dirty="0"/>
              <a:t> </a:t>
            </a:r>
            <a:r>
              <a:rPr lang="en-US" sz="1800" kern="0" dirty="0" err="1"/>
              <a:t>pede</a:t>
            </a:r>
            <a:r>
              <a:rPr lang="en-US" sz="1800" kern="0" dirty="0"/>
              <a:t>. </a:t>
            </a:r>
            <a:r>
              <a:rPr lang="en-US" sz="1800" kern="0" dirty="0" err="1"/>
              <a:t>Mauris</a:t>
            </a:r>
            <a:r>
              <a:rPr lang="en-US" sz="1800" kern="0" dirty="0"/>
              <a:t> et </a:t>
            </a:r>
            <a:r>
              <a:rPr lang="en-US" sz="1800" kern="0" dirty="0" err="1"/>
              <a:t>orci</a:t>
            </a:r>
            <a:r>
              <a:rPr lang="en-US" sz="1800" kern="0" dirty="0" smtClean="0"/>
              <a:t>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zh-CN" sz="1800" dirty="0" err="1" smtClean="0"/>
              <a:t>Pellentesque</a:t>
            </a:r>
            <a:r>
              <a:rPr lang="en-US" altLang="zh-CN" sz="1800" dirty="0" smtClean="0"/>
              <a:t> </a:t>
            </a:r>
            <a:r>
              <a:rPr lang="en-US" altLang="zh-CN" sz="1800" dirty="0"/>
              <a:t>habitant </a:t>
            </a:r>
            <a:r>
              <a:rPr lang="en-US" altLang="zh-CN" sz="1800" dirty="0" err="1"/>
              <a:t>morbi</a:t>
            </a:r>
            <a:r>
              <a:rPr lang="en-US" altLang="zh-CN" sz="1800" dirty="0"/>
              <a:t> </a:t>
            </a:r>
            <a:r>
              <a:rPr lang="en-US" altLang="zh-CN" sz="1800" dirty="0" err="1"/>
              <a:t>tristique</a:t>
            </a:r>
            <a:r>
              <a:rPr lang="en-US" altLang="zh-CN" sz="1800" dirty="0"/>
              <a:t> </a:t>
            </a:r>
            <a:r>
              <a:rPr lang="en-US" altLang="zh-CN" sz="1800" dirty="0" err="1"/>
              <a:t>senectus</a:t>
            </a:r>
            <a:r>
              <a:rPr lang="en-US" altLang="zh-CN" sz="1800" dirty="0"/>
              <a:t> et </a:t>
            </a:r>
            <a:r>
              <a:rPr lang="en-US" altLang="zh-CN" sz="1800" dirty="0" err="1"/>
              <a:t>netus</a:t>
            </a:r>
            <a:r>
              <a:rPr lang="en-US" altLang="zh-CN" sz="1800" dirty="0"/>
              <a:t> et </a:t>
            </a:r>
            <a:r>
              <a:rPr lang="en-US" altLang="zh-CN" sz="1800" dirty="0" err="1"/>
              <a:t>malesuada</a:t>
            </a:r>
            <a:r>
              <a:rPr lang="en-US" altLang="zh-CN" sz="1800" dirty="0"/>
              <a:t> fames ac </a:t>
            </a:r>
            <a:r>
              <a:rPr lang="en-US" altLang="zh-CN" sz="1800" dirty="0" err="1"/>
              <a:t>turpis</a:t>
            </a:r>
            <a:r>
              <a:rPr lang="en-US" altLang="zh-CN" sz="1800" dirty="0"/>
              <a:t> </a:t>
            </a:r>
            <a:r>
              <a:rPr lang="en-US" altLang="zh-CN" sz="1800" dirty="0" err="1"/>
              <a:t>egestas</a:t>
            </a:r>
            <a:r>
              <a:rPr lang="en-US" altLang="zh-CN" sz="1800" dirty="0"/>
              <a:t>. </a:t>
            </a:r>
            <a:r>
              <a:rPr lang="en-US" altLang="zh-CN" sz="1800" dirty="0" err="1"/>
              <a:t>Proin</a:t>
            </a:r>
            <a:r>
              <a:rPr lang="en-US" altLang="zh-CN" sz="1800" dirty="0"/>
              <a:t> </a:t>
            </a:r>
            <a:r>
              <a:rPr lang="en-US" altLang="zh-CN" sz="1800" dirty="0" err="1"/>
              <a:t>pharetra</a:t>
            </a:r>
            <a:r>
              <a:rPr lang="en-US" altLang="zh-CN" sz="1800" dirty="0"/>
              <a:t> </a:t>
            </a:r>
            <a:r>
              <a:rPr lang="en-US" altLang="zh-CN" sz="1800" dirty="0" err="1"/>
              <a:t>nonummy</a:t>
            </a:r>
            <a:r>
              <a:rPr lang="en-US" altLang="zh-CN" sz="1800" dirty="0"/>
              <a:t> </a:t>
            </a:r>
            <a:r>
              <a:rPr lang="en-US" altLang="zh-CN" sz="1800" dirty="0" err="1"/>
              <a:t>pede</a:t>
            </a:r>
            <a:r>
              <a:rPr lang="en-US" altLang="zh-CN" sz="1800" dirty="0"/>
              <a:t>. </a:t>
            </a:r>
            <a:r>
              <a:rPr lang="en-US" altLang="zh-CN" sz="1800" dirty="0" err="1"/>
              <a:t>Mauris</a:t>
            </a:r>
            <a:r>
              <a:rPr lang="en-US" altLang="zh-CN" sz="1800" dirty="0"/>
              <a:t> et </a:t>
            </a:r>
            <a:r>
              <a:rPr lang="en-US" altLang="zh-CN" sz="1800" dirty="0" err="1"/>
              <a:t>orci</a:t>
            </a:r>
            <a:r>
              <a:rPr lang="en-US" altLang="zh-CN" sz="1800" dirty="0"/>
              <a:t>.</a:t>
            </a:r>
          </a:p>
          <a:p>
            <a:pPr>
              <a:spcBef>
                <a:spcPct val="50000"/>
              </a:spcBef>
            </a:pPr>
            <a:endParaRPr lang="en-US" altLang="zh-CN" sz="1800" dirty="0"/>
          </a:p>
          <a:p>
            <a:pPr marL="0" indent="0">
              <a:buFontTx/>
              <a:buNone/>
            </a:pPr>
            <a:endParaRPr lang="en-US" sz="1800" kern="0" dirty="0" err="1" smtClean="0"/>
          </a:p>
        </p:txBody>
      </p:sp>
      <p:sp>
        <p:nvSpPr>
          <p:cNvPr id="35" name="Rectangle 34"/>
          <p:cNvSpPr/>
          <p:nvPr/>
        </p:nvSpPr>
        <p:spPr>
          <a:xfrm>
            <a:off x="489858" y="13277524"/>
            <a:ext cx="86647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dirty="0" err="1"/>
              <a:t>Lorem</a:t>
            </a:r>
            <a:r>
              <a:rPr lang="en-US" altLang="zh-CN" dirty="0"/>
              <a:t> </a:t>
            </a:r>
            <a:r>
              <a:rPr lang="en-US" altLang="zh-CN" dirty="0" err="1"/>
              <a:t>ipsum</a:t>
            </a:r>
            <a:r>
              <a:rPr lang="en-US" altLang="zh-CN" dirty="0"/>
              <a:t> dolor sit </a:t>
            </a:r>
            <a:r>
              <a:rPr lang="en-US" altLang="zh-CN" dirty="0" err="1"/>
              <a:t>amet</a:t>
            </a:r>
            <a:r>
              <a:rPr lang="en-US" altLang="zh-CN" dirty="0"/>
              <a:t>, </a:t>
            </a:r>
            <a:r>
              <a:rPr lang="en-US" altLang="zh-CN" dirty="0" err="1"/>
              <a:t>consectetuer</a:t>
            </a:r>
            <a:r>
              <a:rPr lang="en-US" altLang="zh-CN" dirty="0"/>
              <a:t> </a:t>
            </a:r>
            <a:r>
              <a:rPr lang="en-US" altLang="zh-CN" dirty="0" err="1"/>
              <a:t>adipiscing</a:t>
            </a:r>
            <a:r>
              <a:rPr lang="en-US" altLang="zh-CN" dirty="0"/>
              <a:t> </a:t>
            </a:r>
            <a:r>
              <a:rPr lang="en-US" altLang="zh-CN" dirty="0" err="1"/>
              <a:t>elit</a:t>
            </a:r>
            <a:r>
              <a:rPr lang="en-US" altLang="zh-CN" dirty="0"/>
              <a:t>. Maecenas </a:t>
            </a:r>
            <a:r>
              <a:rPr lang="en-US" altLang="zh-CN" dirty="0" err="1"/>
              <a:t>porttitor</a:t>
            </a:r>
            <a:r>
              <a:rPr lang="en-US" altLang="zh-CN" dirty="0"/>
              <a:t> </a:t>
            </a:r>
            <a:r>
              <a:rPr lang="en-US" altLang="zh-CN" dirty="0" err="1"/>
              <a:t>congue</a:t>
            </a:r>
            <a:r>
              <a:rPr lang="en-US" altLang="zh-CN" dirty="0"/>
              <a:t> </a:t>
            </a:r>
            <a:r>
              <a:rPr lang="en-US" altLang="zh-CN" dirty="0" err="1"/>
              <a:t>massa</a:t>
            </a:r>
            <a:r>
              <a:rPr lang="en-US" altLang="zh-CN" dirty="0"/>
              <a:t>. </a:t>
            </a:r>
            <a:r>
              <a:rPr lang="en-US" altLang="zh-CN" dirty="0" err="1"/>
              <a:t>Fusce</a:t>
            </a:r>
            <a:r>
              <a:rPr lang="en-US" altLang="zh-CN" dirty="0"/>
              <a:t> </a:t>
            </a:r>
            <a:r>
              <a:rPr lang="en-US" altLang="zh-CN" dirty="0" err="1"/>
              <a:t>posuere</a:t>
            </a:r>
            <a:r>
              <a:rPr lang="en-US" altLang="zh-CN" dirty="0"/>
              <a:t>, magna </a:t>
            </a:r>
            <a:r>
              <a:rPr lang="en-US" altLang="zh-CN" dirty="0" err="1"/>
              <a:t>sed</a:t>
            </a:r>
            <a:r>
              <a:rPr lang="en-US" altLang="zh-CN" dirty="0"/>
              <a:t> </a:t>
            </a:r>
            <a:r>
              <a:rPr lang="en-US" altLang="zh-CN" dirty="0" err="1"/>
              <a:t>pulvinar</a:t>
            </a:r>
            <a:r>
              <a:rPr lang="en-US" altLang="zh-CN" dirty="0"/>
              <a:t> </a:t>
            </a:r>
            <a:r>
              <a:rPr lang="en-US" altLang="zh-CN" dirty="0" err="1"/>
              <a:t>ultricies</a:t>
            </a:r>
            <a:r>
              <a:rPr lang="en-US" altLang="zh-CN" dirty="0"/>
              <a:t>, </a:t>
            </a:r>
            <a:r>
              <a:rPr lang="en-US" altLang="zh-CN" dirty="0" err="1"/>
              <a:t>purus</a:t>
            </a:r>
            <a:r>
              <a:rPr lang="en-US" altLang="zh-CN" dirty="0"/>
              <a:t> </a:t>
            </a:r>
            <a:r>
              <a:rPr lang="en-US" altLang="zh-CN" dirty="0" err="1"/>
              <a:t>lectus</a:t>
            </a:r>
            <a:r>
              <a:rPr lang="en-US" altLang="zh-CN" dirty="0"/>
              <a:t> </a:t>
            </a:r>
            <a:r>
              <a:rPr lang="en-US" altLang="zh-CN" dirty="0" err="1"/>
              <a:t>malesuada</a:t>
            </a:r>
            <a:r>
              <a:rPr lang="en-US" altLang="zh-CN" dirty="0"/>
              <a:t> </a:t>
            </a:r>
            <a:r>
              <a:rPr lang="en-US" altLang="zh-CN" dirty="0" err="1"/>
              <a:t>libero</a:t>
            </a:r>
            <a:r>
              <a:rPr lang="en-US" altLang="zh-CN" dirty="0"/>
              <a:t>, sit </a:t>
            </a:r>
            <a:r>
              <a:rPr lang="en-US" altLang="zh-CN" dirty="0" err="1"/>
              <a:t>amet</a:t>
            </a:r>
            <a:r>
              <a:rPr lang="en-US" altLang="zh-CN" dirty="0"/>
              <a:t> </a:t>
            </a:r>
            <a:r>
              <a:rPr lang="en-US" altLang="zh-CN" dirty="0" err="1"/>
              <a:t>commodo</a:t>
            </a:r>
            <a:r>
              <a:rPr lang="en-US" altLang="zh-CN" dirty="0"/>
              <a:t> magna </a:t>
            </a:r>
            <a:r>
              <a:rPr lang="en-US" altLang="zh-CN" dirty="0" err="1"/>
              <a:t>eros</a:t>
            </a:r>
            <a:r>
              <a:rPr lang="en-US" altLang="zh-CN" dirty="0"/>
              <a:t> </a:t>
            </a:r>
            <a:r>
              <a:rPr lang="en-US" altLang="zh-CN" dirty="0" err="1"/>
              <a:t>quis</a:t>
            </a:r>
            <a:r>
              <a:rPr lang="en-US" altLang="zh-CN" dirty="0"/>
              <a:t> </a:t>
            </a:r>
            <a:r>
              <a:rPr lang="en-US" altLang="zh-CN" dirty="0" err="1"/>
              <a:t>urna</a:t>
            </a:r>
            <a:r>
              <a:rPr lang="en-US" altLang="zh-CN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dirty="0" err="1" smtClean="0"/>
              <a:t>Pellentesque</a:t>
            </a:r>
            <a:r>
              <a:rPr lang="en-US" altLang="zh-CN" dirty="0" smtClean="0"/>
              <a:t> </a:t>
            </a:r>
            <a:r>
              <a:rPr lang="en-US" altLang="zh-CN" dirty="0"/>
              <a:t>habitant </a:t>
            </a:r>
            <a:r>
              <a:rPr lang="en-US" altLang="zh-CN" dirty="0" err="1"/>
              <a:t>morbi</a:t>
            </a:r>
            <a:r>
              <a:rPr lang="en-US" altLang="zh-CN" dirty="0"/>
              <a:t> </a:t>
            </a:r>
            <a:r>
              <a:rPr lang="en-US" altLang="zh-CN" dirty="0" err="1"/>
              <a:t>tristique</a:t>
            </a:r>
            <a:r>
              <a:rPr lang="en-US" altLang="zh-CN" dirty="0"/>
              <a:t> </a:t>
            </a:r>
            <a:r>
              <a:rPr lang="en-US" altLang="zh-CN" dirty="0" err="1"/>
              <a:t>senectus</a:t>
            </a:r>
            <a:r>
              <a:rPr lang="en-US" altLang="zh-CN" dirty="0"/>
              <a:t> et </a:t>
            </a:r>
            <a:r>
              <a:rPr lang="en-US" altLang="zh-CN" dirty="0" err="1"/>
              <a:t>netus</a:t>
            </a:r>
            <a:r>
              <a:rPr lang="en-US" altLang="zh-CN" dirty="0"/>
              <a:t> et </a:t>
            </a:r>
            <a:r>
              <a:rPr lang="en-US" altLang="zh-CN" dirty="0" err="1"/>
              <a:t>malesuada</a:t>
            </a:r>
            <a:r>
              <a:rPr lang="en-US" altLang="zh-CN" dirty="0"/>
              <a:t> fames ac </a:t>
            </a:r>
            <a:r>
              <a:rPr lang="en-US" altLang="zh-CN" dirty="0" err="1"/>
              <a:t>turpis</a:t>
            </a:r>
            <a:r>
              <a:rPr lang="en-US" altLang="zh-CN" dirty="0"/>
              <a:t> </a:t>
            </a:r>
            <a:r>
              <a:rPr lang="en-US" altLang="zh-CN" dirty="0" smtClean="0"/>
              <a:t>celestas. </a:t>
            </a:r>
            <a:r>
              <a:rPr lang="en-US" altLang="zh-CN" dirty="0" err="1"/>
              <a:t>Proin</a:t>
            </a:r>
            <a:r>
              <a:rPr lang="en-US" altLang="zh-CN" dirty="0"/>
              <a:t> </a:t>
            </a:r>
            <a:r>
              <a:rPr lang="en-US" altLang="zh-CN" dirty="0" err="1"/>
              <a:t>pharetra</a:t>
            </a:r>
            <a:r>
              <a:rPr lang="en-US" altLang="zh-CN" dirty="0"/>
              <a:t> </a:t>
            </a:r>
            <a:r>
              <a:rPr lang="en-US" altLang="zh-CN" dirty="0" err="1"/>
              <a:t>nonummy</a:t>
            </a:r>
            <a:r>
              <a:rPr lang="en-US" altLang="zh-CN" dirty="0"/>
              <a:t> </a:t>
            </a:r>
            <a:r>
              <a:rPr lang="en-US" altLang="zh-CN" dirty="0" err="1"/>
              <a:t>pede</a:t>
            </a:r>
            <a:r>
              <a:rPr lang="en-US" altLang="zh-CN" dirty="0"/>
              <a:t>. </a:t>
            </a:r>
            <a:r>
              <a:rPr lang="en-US" altLang="zh-CN" dirty="0" err="1"/>
              <a:t>Mauris</a:t>
            </a:r>
            <a:r>
              <a:rPr lang="en-US" altLang="zh-CN" dirty="0"/>
              <a:t> et </a:t>
            </a:r>
            <a:r>
              <a:rPr lang="en-US" altLang="zh-CN" dirty="0" err="1"/>
              <a:t>orci</a:t>
            </a:r>
            <a:r>
              <a:rPr lang="en-US" altLang="zh-CN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dirty="0" err="1"/>
              <a:t>Pellentesque</a:t>
            </a:r>
            <a:r>
              <a:rPr lang="en-US" altLang="zh-CN" dirty="0"/>
              <a:t> habitant </a:t>
            </a:r>
            <a:r>
              <a:rPr lang="en-US" altLang="zh-CN" dirty="0" err="1"/>
              <a:t>morbi</a:t>
            </a:r>
            <a:r>
              <a:rPr lang="en-US" altLang="zh-CN" dirty="0"/>
              <a:t> </a:t>
            </a:r>
            <a:r>
              <a:rPr lang="en-US" altLang="zh-CN" dirty="0" err="1"/>
              <a:t>tristique</a:t>
            </a:r>
            <a:r>
              <a:rPr lang="en-US" altLang="zh-CN" dirty="0"/>
              <a:t> </a:t>
            </a:r>
            <a:r>
              <a:rPr lang="en-US" altLang="zh-CN" dirty="0" err="1"/>
              <a:t>senectus</a:t>
            </a:r>
            <a:r>
              <a:rPr lang="en-US" altLang="zh-CN" dirty="0"/>
              <a:t> et </a:t>
            </a:r>
            <a:r>
              <a:rPr lang="en-US" altLang="zh-CN" dirty="0" err="1"/>
              <a:t>netus</a:t>
            </a:r>
            <a:r>
              <a:rPr lang="en-US" altLang="zh-CN" dirty="0"/>
              <a:t> et </a:t>
            </a:r>
            <a:r>
              <a:rPr lang="en-US" altLang="zh-CN" dirty="0" err="1"/>
              <a:t>malesuada</a:t>
            </a:r>
            <a:r>
              <a:rPr lang="en-US" altLang="zh-CN" dirty="0"/>
              <a:t> fames ac </a:t>
            </a:r>
            <a:r>
              <a:rPr lang="en-US" altLang="zh-CN" dirty="0" err="1"/>
              <a:t>turpis</a:t>
            </a:r>
            <a:r>
              <a:rPr lang="en-US" altLang="zh-CN" dirty="0"/>
              <a:t> </a:t>
            </a:r>
            <a:r>
              <a:rPr lang="en-US" altLang="zh-CN" dirty="0" err="1"/>
              <a:t>egestas</a:t>
            </a:r>
            <a:r>
              <a:rPr lang="en-US" altLang="zh-CN" dirty="0"/>
              <a:t>. </a:t>
            </a:r>
            <a:r>
              <a:rPr lang="en-US" altLang="zh-CN" dirty="0" err="1"/>
              <a:t>Proin</a:t>
            </a:r>
            <a:r>
              <a:rPr lang="en-US" altLang="zh-CN" dirty="0"/>
              <a:t> </a:t>
            </a:r>
            <a:r>
              <a:rPr lang="en-US" altLang="zh-CN" dirty="0" err="1"/>
              <a:t>pharetra</a:t>
            </a:r>
            <a:r>
              <a:rPr lang="en-US" altLang="zh-CN" dirty="0"/>
              <a:t> </a:t>
            </a:r>
            <a:r>
              <a:rPr lang="en-US" altLang="zh-CN" dirty="0" err="1"/>
              <a:t>nonummy</a:t>
            </a:r>
            <a:r>
              <a:rPr lang="en-US" altLang="zh-CN" dirty="0"/>
              <a:t> </a:t>
            </a:r>
            <a:r>
              <a:rPr lang="en-US" altLang="zh-CN" dirty="0" err="1"/>
              <a:t>pede</a:t>
            </a:r>
            <a:r>
              <a:rPr lang="en-US" altLang="zh-CN" dirty="0"/>
              <a:t>. </a:t>
            </a:r>
            <a:r>
              <a:rPr lang="en-US" altLang="zh-CN" dirty="0" err="1"/>
              <a:t>Mauris</a:t>
            </a:r>
            <a:r>
              <a:rPr lang="en-US" altLang="zh-CN" dirty="0"/>
              <a:t> et </a:t>
            </a:r>
            <a:r>
              <a:rPr lang="en-US" altLang="zh-CN" dirty="0" err="1"/>
              <a:t>orci</a:t>
            </a:r>
            <a:r>
              <a:rPr lang="en-US" altLang="zh-CN" dirty="0" smtClean="0"/>
              <a:t>.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search Poster TES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Research Poster TEST</Template>
  <TotalTime>147</TotalTime>
  <Words>887</Words>
  <Application>Microsoft Office PowerPoint</Application>
  <PresentationFormat>Custom</PresentationFormat>
  <Paragraphs>54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Research Poster TEST</vt:lpstr>
      <vt:lpstr> Title: Arial 36   Name: Arial 24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Arial 28   Name: Arial 24</dc:title>
  <dc:creator>Patty G</dc:creator>
  <cp:lastModifiedBy>Mike McNulty</cp:lastModifiedBy>
  <cp:revision>16</cp:revision>
  <cp:lastPrinted>2012-01-25T01:07:42Z</cp:lastPrinted>
  <dcterms:created xsi:type="dcterms:W3CDTF">2012-01-25T01:04:28Z</dcterms:created>
  <dcterms:modified xsi:type="dcterms:W3CDTF">2015-03-24T20:48:15Z</dcterms:modified>
</cp:coreProperties>
</file>